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 autoCompressPictures="0">
  <p:sldMasterIdLst>
    <p:sldMasterId id="2147483648" r:id="rId1"/>
  </p:sldMasterIdLst>
  <p:sldIdLst>
    <p:sldId id="256" r:id="rId3"/>
    <p:sldId id="258" r:id="rId4"/>
  </p:sldIdLst>
  <p:sldSz cx="10688320" cy="7562850"/>
  <p:notesSz cx="6858000" cy="9144000"/>
  <p:embeddedFontLst>
    <p:embeddedFont>
      <p:font typeface="Arial Narrow" panose="020B0606020202030204" pitchFamily="34" charset="0"/>
      <p:regular r:id="rId8"/>
    </p:embeddedFont>
    <p:embeddedFont>
      <p:font typeface="Arial Unicode MS" panose="020B0604020202020204" charset="-122"/>
      <p:regular r:id="rId9"/>
    </p:embeddedFont>
  </p:embeddedFontLst>
  <p:custDataLst>
    <p:tags r:id="rId10"/>
  </p:custDataLst>
  <p:defaultTextStyle>
    <a:defPPr>
      <a:defRPr lang="fr-FR"/>
    </a:defPPr>
    <a:lvl1pPr marL="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7" userDrawn="1">
          <p15:clr>
            <a:srgbClr val="A4A3A4"/>
          </p15:clr>
        </p15:guide>
        <p15:guide id="2" orient="horz" pos="1192" userDrawn="1">
          <p15:clr>
            <a:srgbClr val="A4A3A4"/>
          </p15:clr>
        </p15:guide>
        <p15:guide id="3" orient="horz" pos="2431" userDrawn="1">
          <p15:clr>
            <a:srgbClr val="A4A3A4"/>
          </p15:clr>
        </p15:guide>
        <p15:guide id="4" orient="horz" pos="2777" userDrawn="1">
          <p15:clr>
            <a:srgbClr val="A4A3A4"/>
          </p15:clr>
        </p15:guide>
        <p15:guide id="5" orient="horz" pos="4015" userDrawn="1">
          <p15:clr>
            <a:srgbClr val="A4A3A4"/>
          </p15:clr>
        </p15:guide>
        <p15:guide id="6" orient="horz" pos="4161" userDrawn="1">
          <p15:clr>
            <a:srgbClr val="A4A3A4"/>
          </p15:clr>
        </p15:guide>
        <p15:guide id="7" pos="501" userDrawn="1">
          <p15:clr>
            <a:srgbClr val="A4A3A4"/>
          </p15:clr>
        </p15:guide>
        <p15:guide id="8" pos="3197" userDrawn="1">
          <p15:clr>
            <a:srgbClr val="A4A3A4"/>
          </p15:clr>
        </p15:guide>
        <p15:guide id="9" pos="3542" userDrawn="1">
          <p15:clr>
            <a:srgbClr val="A4A3A4"/>
          </p15:clr>
        </p15:guide>
        <p15:guide id="10" pos="62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8800"/>
    <a:srgbClr val="FFE3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40930CC-2DD5-4645-9BF9-1F0F6B9BBA25}" styleName="Standard">
    <a:wholeTbl>
      <a:tcTxStyle>
        <a:fontRef idx="minor">
          <a:prstClr val="black"/>
        </a:fontRef>
        <a:schemeClr val="tx2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lastRow>
      <a:tcTxStyle>
        <a:fontRef idx="minor">
          <a:prstClr val="black"/>
        </a:fontRef>
        <a:schemeClr val="tx2"/>
      </a:tcTxStyle>
      <a:tcStyle>
        <a:tcBdr>
          <a:bottom>
            <a:ln w="6355" cmpd="sng">
              <a:solidFill>
                <a:schemeClr val="tx2"/>
              </a:solidFill>
            </a:ln>
          </a:bottom>
        </a:tcBdr>
        <a:fill>
          <a:noFill/>
        </a:fill>
      </a:tcStyle>
    </a:lastRow>
    <a:firstRow>
      <a:tcTxStyle b="on">
        <a:fontRef idx="minor">
          <a:prstClr val="black"/>
        </a:fontRef>
        <a:schemeClr val="tx2"/>
      </a:tcTxStyle>
      <a:tcStyle>
        <a:tcBdr>
          <a:bottom>
            <a:ln w="6355" cmpd="sng">
              <a:solidFill>
                <a:schemeClr val="tx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 showGuides="1">
      <p:cViewPr varScale="1">
        <p:scale>
          <a:sx n="115" d="100"/>
          <a:sy n="115" d="100"/>
        </p:scale>
        <p:origin x="1432" y="192"/>
      </p:cViewPr>
      <p:guideLst>
        <p:guide orient="horz" pos="1037"/>
        <p:guide orient="horz" pos="1192"/>
        <p:guide orient="horz" pos="2431"/>
        <p:guide orient="horz" pos="2777"/>
        <p:guide orient="horz" pos="4015"/>
        <p:guide orient="horz" pos="4161"/>
        <p:guide pos="501"/>
        <p:guide pos="3197"/>
        <p:guide pos="3542"/>
        <p:guide pos="62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2.fntdata"/><Relationship Id="rId8" Type="http://schemas.openxmlformats.org/officeDocument/2006/relationships/font" Target="fonts/font1.fntdata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17.xml"/><Relationship Id="rId1" Type="http://schemas.openxmlformats.org/officeDocument/2006/relationships/slideMaster" Target="slideMasters/slideMaster1.xml"/></Relationships>
</file>

<file path=ppt/media/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over P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Title"/>
          <p:cNvSpPr>
            <a:spLocks noGrp="1"/>
          </p:cNvSpPr>
          <p:nvPr>
            <p:ph type="title" idx="10" hasCustomPrompt="1"/>
          </p:nvPr>
        </p:nvSpPr>
        <p:spPr>
          <a:xfrm>
            <a:off x="795528" y="1709928"/>
            <a:ext cx="9107424" cy="1554480"/>
          </a:xfrm>
        </p:spPr>
        <p:txBody>
          <a:bodyPr vert="horz" wrap="square" lIns="0" tIns="0" rIns="0" bIns="0" anchor="b">
            <a:spAutoFit/>
          </a:bodyPr>
          <a:lstStyle>
            <a:lvl1pPr algn="l">
              <a:lnSpc>
                <a:spcPct val="110000"/>
              </a:lnSpc>
              <a:spcBef>
                <a:spcPct val="10000"/>
              </a:spcBef>
              <a:buFontTx/>
              <a:buNone/>
              <a:defRPr sz="24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658368"/>
            <a:ext cx="9107424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laceholderSubtitle"/>
          <p:cNvSpPr>
            <a:spLocks noGrp="1"/>
          </p:cNvSpPr>
          <p:nvPr>
            <p:ph type="subTitle" idx="11" hasCustomPrompt="1"/>
          </p:nvPr>
        </p:nvSpPr>
        <p:spPr>
          <a:xfrm>
            <a:off x="795528" y="3493008"/>
            <a:ext cx="3008376" cy="365760"/>
          </a:xfrm>
        </p:spPr>
        <p:txBody>
          <a:bodyPr vert="horz" wrap="none" lIns="0" tIns="0" rIns="0" bIns="0" anchor="t">
            <a:noAutofit/>
          </a:bodyPr>
          <a:lstStyle>
            <a:lvl1pPr marL="0" indent="0" algn="l">
              <a:spcBef>
                <a:spcPts val="10"/>
              </a:spcBef>
              <a:buFontTx/>
              <a:buNone/>
              <a:defRPr sz="1400" b="1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Event name/subtitle</a:t>
            </a:r>
            <a:endParaRPr lang="en-US"/>
          </a:p>
        </p:txBody>
      </p:sp>
      <p:sp>
        <p:nvSpPr>
          <p:cNvPr id="6" name="Presentation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795528" y="5641848"/>
            <a:ext cx="4114800" cy="914400"/>
          </a:xfrm>
          <a:prstGeom prst="rect">
            <a:avLst/>
          </a:prstGeom>
        </p:spPr>
        <p:txBody>
          <a:bodyPr vert="horz" wrap="square" lIns="0" tIns="36576" rIns="36576" bIns="36576" anchor="b">
            <a:noAutofit/>
          </a:bodyPr>
          <a:lstStyle>
            <a:lvl1pPr marL="3175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Name, Title, Group</a:t>
            </a:r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795528" y="660196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fidentialInternal"/>
          <p:cNvSpPr txBox="1"/>
          <p:nvPr userDrawn="1"/>
        </p:nvSpPr>
        <p:spPr>
          <a:xfrm>
            <a:off x="2724912" y="429768"/>
            <a:ext cx="717804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AU" sz="800" b="0" i="0" cap="all" spc="210" dirty="0">
                <a:solidFill>
                  <a:schemeClr val="tx2"/>
                </a:solidFill>
                <a:latin typeface="Arial" panose="020B0604020202090204" pitchFamily="34" charset="0"/>
              </a:rPr>
              <a:t>STRICTLY PRIVATE AND CONFIDENTIAL</a:t>
            </a: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9" name="Confidential"/>
          <p:cNvSpPr txBox="1"/>
          <p:nvPr userDrawn="1"/>
        </p:nvSpPr>
        <p:spPr>
          <a:xfrm>
            <a:off x="475488" y="7027587"/>
            <a:ext cx="7178040" cy="22775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0" name="PlaceholderDate"/>
          <p:cNvSpPr>
            <a:spLocks noGrp="1"/>
          </p:cNvSpPr>
          <p:nvPr>
            <p:ph type="body" sz="quarter" idx="13" hasCustomPrompt="1"/>
          </p:nvPr>
        </p:nvSpPr>
        <p:spPr>
          <a:xfrm>
            <a:off x="4096512" y="3493008"/>
            <a:ext cx="3008376" cy="365760"/>
          </a:xfrm>
          <a:prstGeom prst="rect">
            <a:avLst/>
          </a:prstGeom>
        </p:spPr>
        <p:txBody>
          <a:bodyPr vert="horz" wrap="none" lIns="0" tIns="0" rIns="0" bIns="0" anchor="t">
            <a:noAutofit/>
          </a:bodyPr>
          <a:lstStyle>
            <a:lvl1pPr marL="3175" indent="0" algn="l">
              <a:spcBef>
                <a:spcPts val="10"/>
              </a:spcBef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[Date]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Left O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1892808"/>
            <a:ext cx="427939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PageSubtitle"/>
          <p:cNvSpPr>
            <a:spLocks noGrp="1"/>
          </p:cNvSpPr>
          <p:nvPr>
            <p:ph type="subTitle" sz="quarter" idx="14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Top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9107424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9107424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PageSubtitle"/>
          <p:cNvSpPr>
            <a:spLocks noGrp="1"/>
          </p:cNvSpPr>
          <p:nvPr>
            <p:ph type="subTitle" sz="quarter" idx="12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Top Two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9107424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Top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95528" y="4407408"/>
            <a:ext cx="9107424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Title"/>
          <p:cNvSpPr>
            <a:spLocks noGrp="1"/>
          </p:cNvSpPr>
          <p:nvPr>
            <p:ph type="title" idx="10" hasCustomPrompt="1"/>
          </p:nvPr>
        </p:nvSpPr>
        <p:spPr>
          <a:xfrm>
            <a:off x="795528" y="2441448"/>
            <a:ext cx="9107424" cy="1554480"/>
          </a:xfrm>
        </p:spPr>
        <p:txBody>
          <a:bodyPr vert="horz" wrap="square" lIns="0" tIns="0" rIns="0" bIns="0" anchor="b">
            <a:noAutofit/>
          </a:bodyPr>
          <a:lstStyle>
            <a:lvl1pPr algn="l">
              <a:lnSpc>
                <a:spcPct val="110000"/>
              </a:lnSpc>
              <a:spcBef>
                <a:spcPct val="0"/>
              </a:spcBef>
              <a:buFontTx/>
              <a:buNone/>
              <a:defRPr sz="24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Click to edit Section Divider title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658368"/>
            <a:ext cx="9107424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ageSubtitle"/>
          <p:cNvSpPr>
            <a:spLocks noGrp="1"/>
          </p:cNvSpPr>
          <p:nvPr>
            <p:ph type="subTitle" idx="11" hasCustomPrompt="1"/>
          </p:nvPr>
        </p:nvSpPr>
        <p:spPr>
          <a:xfrm>
            <a:off x="795528" y="4133088"/>
            <a:ext cx="9107424" cy="41148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400" b="1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add Section Divider subtitle</a:t>
            </a:r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95528" y="660196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fidentialInternal"/>
          <p:cNvSpPr txBox="1"/>
          <p:nvPr userDrawn="1"/>
        </p:nvSpPr>
        <p:spPr>
          <a:xfrm>
            <a:off x="2724912" y="246888"/>
            <a:ext cx="7178040" cy="21945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AU" sz="800" b="0" i="0" cap="all" spc="210" dirty="0">
                <a:solidFill>
                  <a:schemeClr val="tx2"/>
                </a:solidFill>
                <a:latin typeface="Arial" panose="020B0604020202090204" pitchFamily="34" charset="0"/>
              </a:rPr>
              <a:t>STRICTLY PRIVATE AND CONFIDENTIAL</a:t>
            </a: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8" name="Confidential"/>
          <p:cNvSpPr txBox="1"/>
          <p:nvPr userDrawn="1"/>
        </p:nvSpPr>
        <p:spPr>
          <a:xfrm>
            <a:off x="475488" y="7027587"/>
            <a:ext cx="7178040" cy="22775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9" name="PageNumber"/>
          <p:cNvSpPr txBox="1"/>
          <p:nvPr userDrawn="1"/>
        </p:nvSpPr>
        <p:spPr>
          <a:xfrm>
            <a:off x="5234940" y="6918985"/>
            <a:ext cx="228600" cy="152349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endParaRPr lang="en-AU" sz="900" b="0" i="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1" name="Rectangle 10"/>
          <p:cNvSpPr>
            <a:spLocks noChangeAspect="1"/>
          </p:cNvSpPr>
          <p:nvPr userDrawn="1">
            <p:custDataLst>
              <p:tags r:id="rId2"/>
            </p:custDataLst>
          </p:nvPr>
        </p:nvSpPr>
        <p:spPr>
          <a:xfrm>
            <a:off x="8614197" y="6821424"/>
            <a:ext cx="1288755" cy="2592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AU" sz="1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gendaLabel"/>
          <p:cNvSpPr txBox="1"/>
          <p:nvPr userDrawn="1">
            <p:custDataLst>
              <p:tags r:id="rId2"/>
            </p:custDataLst>
          </p:nvPr>
        </p:nvSpPr>
        <p:spPr>
          <a:xfrm>
            <a:off x="795528" y="246888"/>
            <a:ext cx="9107424" cy="685800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Autofit/>
          </a:bodyPr>
          <a:lstStyle/>
          <a:p>
            <a:pPr algn="l">
              <a:lnSpc>
                <a:spcPct val="110000"/>
              </a:lnSpc>
            </a:pPr>
            <a:r>
              <a:rPr lang="en-AU" sz="1800" b="0" i="0" dirty="0">
                <a:solidFill>
                  <a:schemeClr val="tx2"/>
                </a:solidFill>
                <a:latin typeface="Arial" panose="020B0604020202090204" pitchFamily="34" charset="0"/>
              </a:rPr>
              <a:t>Agenda</a:t>
            </a:r>
            <a:endParaRPr lang="en-AU" sz="1800" b="0" i="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4" name="AgendaPage"/>
          <p:cNvSpPr txBox="1"/>
          <p:nvPr userDrawn="1">
            <p:custDataLst>
              <p:tags r:id="rId3"/>
            </p:custDataLst>
          </p:nvPr>
        </p:nvSpPr>
        <p:spPr>
          <a:xfrm>
            <a:off x="9513422" y="1463040"/>
            <a:ext cx="389530" cy="295337"/>
          </a:xfrm>
          <a:prstGeom prst="rect">
            <a:avLst/>
          </a:prstGeom>
          <a:noFill/>
        </p:spPr>
        <p:txBody>
          <a:bodyPr vert="horz" wrap="none" lIns="0" tIns="45720" rIns="0" bIns="45720" rtlCol="0" anchor="t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AU" sz="1300" b="0" i="0" dirty="0">
                <a:solidFill>
                  <a:schemeClr val="tx2"/>
                </a:solidFill>
                <a:latin typeface="Arial" panose="020B0604020202090204" pitchFamily="34" charset="0"/>
              </a:rPr>
              <a:t>Page</a:t>
            </a:r>
            <a:endParaRPr lang="en-AU" sz="1300" b="0" i="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5" name="AgendaTable"/>
          <p:cNvSpPr>
            <a:spLocks noGrp="1"/>
          </p:cNvSpPr>
          <p:nvPr>
            <p:ph type="tbl" idx="10" hasCustomPrompt="1"/>
          </p:nvPr>
        </p:nvSpPr>
        <p:spPr>
          <a:xfrm>
            <a:off x="777240" y="1828800"/>
            <a:ext cx="9107424" cy="5029200"/>
          </a:xfrm>
        </p:spPr>
        <p:txBody>
          <a:bodyPr/>
          <a:lstStyle>
            <a:lvl1pPr marL="3175" indent="0">
              <a:buFontTx/>
              <a:buNone/>
              <a:defRPr sz="1300" b="0" i="0">
                <a:solidFill>
                  <a:schemeClr val="bg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Click icon to add table</a:t>
            </a:r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type="body" idx="10"/>
          </p:nvPr>
        </p:nvSpPr>
        <p:spPr>
          <a:xfrm>
            <a:off x="795528" y="1591056"/>
            <a:ext cx="9107424" cy="5029200"/>
          </a:xfrm>
        </p:spPr>
        <p:txBody>
          <a:bodyPr vert="horz" wrap="square" lIns="91440" tIns="36576" rIns="36576" bIns="36576" anchor="t">
            <a:noAutofit/>
          </a:bodyPr>
          <a:lstStyle>
            <a:lvl1pPr marL="3175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 marL="210185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 marL="42037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 marL="64897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over P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Title"/>
          <p:cNvSpPr>
            <a:spLocks noGrp="1"/>
          </p:cNvSpPr>
          <p:nvPr>
            <p:ph type="title" idx="10" hasCustomPrompt="1"/>
          </p:nvPr>
        </p:nvSpPr>
        <p:spPr>
          <a:xfrm>
            <a:off x="795528" y="3767328"/>
            <a:ext cx="9107424" cy="1371600"/>
          </a:xfrm>
        </p:spPr>
        <p:txBody>
          <a:bodyPr vert="horz" wrap="square" lIns="0" tIns="0" rIns="0" bIns="0" anchor="b">
            <a:noAutofit/>
          </a:bodyPr>
          <a:lstStyle>
            <a:lvl1pPr algn="l">
              <a:lnSpc>
                <a:spcPct val="110000"/>
              </a:lnSpc>
              <a:spcBef>
                <a:spcPct val="0"/>
              </a:spcBef>
              <a:buFontTx/>
              <a:buNone/>
              <a:defRPr sz="24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658368"/>
            <a:ext cx="9107424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laceholderSubtitle"/>
          <p:cNvSpPr>
            <a:spLocks noGrp="1"/>
          </p:cNvSpPr>
          <p:nvPr>
            <p:ph type="subTitle" idx="11" hasCustomPrompt="1"/>
          </p:nvPr>
        </p:nvSpPr>
        <p:spPr>
          <a:xfrm>
            <a:off x="795528" y="5230368"/>
            <a:ext cx="3008376" cy="365760"/>
          </a:xfrm>
        </p:spPr>
        <p:txBody>
          <a:bodyPr vert="horz" wrap="non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400" b="1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Event name/subtitle</a:t>
            </a:r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95528" y="660196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resentation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795528" y="5641848"/>
            <a:ext cx="4114800" cy="914400"/>
          </a:xfrm>
          <a:prstGeom prst="rect">
            <a:avLst/>
          </a:prstGeom>
        </p:spPr>
        <p:txBody>
          <a:bodyPr vert="horz" wrap="square" lIns="0" tIns="36576" rIns="36576" bIns="36576" anchor="b">
            <a:noAutofit/>
          </a:bodyPr>
          <a:lstStyle>
            <a:lvl1pPr marL="3175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Name, Title, Group</a:t>
            </a:r>
            <a:endParaRPr lang="en-US"/>
          </a:p>
        </p:txBody>
      </p:sp>
      <p:sp>
        <p:nvSpPr>
          <p:cNvPr id="8" name="ConfidentialInternal"/>
          <p:cNvSpPr txBox="1"/>
          <p:nvPr userDrawn="1"/>
        </p:nvSpPr>
        <p:spPr>
          <a:xfrm>
            <a:off x="2724912" y="429768"/>
            <a:ext cx="717804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AU" sz="800" b="0" i="0" cap="all" spc="210" dirty="0">
                <a:solidFill>
                  <a:schemeClr val="tx2"/>
                </a:solidFill>
                <a:latin typeface="Arial" panose="020B0604020202090204" pitchFamily="34" charset="0"/>
              </a:rPr>
              <a:t>STRICTLY PRIVATE AND CONFIDENTIAL</a:t>
            </a: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9" name="Confidential"/>
          <p:cNvSpPr txBox="1"/>
          <p:nvPr userDrawn="1"/>
        </p:nvSpPr>
        <p:spPr>
          <a:xfrm>
            <a:off x="475488" y="7027587"/>
            <a:ext cx="7178040" cy="22775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endParaRPr lang="en-AU" sz="8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0" name="PlaceholderDate"/>
          <p:cNvSpPr>
            <a:spLocks noGrp="1"/>
          </p:cNvSpPr>
          <p:nvPr>
            <p:ph type="body" sz="quarter" idx="13" hasCustomPrompt="1"/>
          </p:nvPr>
        </p:nvSpPr>
        <p:spPr>
          <a:xfrm>
            <a:off x="4096512" y="5230368"/>
            <a:ext cx="3008376" cy="365760"/>
          </a:xfrm>
          <a:prstGeom prst="rect">
            <a:avLst/>
          </a:prstGeom>
        </p:spPr>
        <p:txBody>
          <a:bodyPr vert="horz" wrap="none" lIns="0" tIns="0" rIns="0" bIns="0" anchor="t">
            <a:noAutofit/>
          </a:bodyPr>
          <a:lstStyle>
            <a:lvl1pPr marL="3175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[Date]</a:t>
            </a:r>
            <a:endParaRPr lang="en-US"/>
          </a:p>
        </p:txBody>
      </p:sp>
      <p:sp>
        <p:nvSpPr>
          <p:cNvPr id="11" name="CoverGraphic"/>
          <p:cNvSpPr>
            <a:spLocks noGrp="1"/>
          </p:cNvSpPr>
          <p:nvPr>
            <p:ph type="pic" sz="quarter" idx="14" hasCustomPrompt="1"/>
            <p:custDataLst>
              <p:tags r:id="rId2"/>
            </p:custDataLst>
          </p:nvPr>
        </p:nvSpPr>
        <p:spPr>
          <a:xfrm>
            <a:off x="795528" y="1389888"/>
            <a:ext cx="9107424" cy="2377440"/>
          </a:xfrm>
          <a:prstGeom prst="rect">
            <a:avLst/>
          </a:prstGeom>
        </p:spPr>
        <p:txBody>
          <a:bodyPr vert="horz" wrap="square" lIns="36576" tIns="36576" rIns="36576" bIns="36576" anchor="t">
            <a:noAutofit/>
          </a:bodyPr>
          <a:lstStyle>
            <a:lvl1pPr marL="3175" indent="0" algn="r">
              <a:buFontTx/>
              <a:buNone/>
              <a:defRPr sz="1100" b="0" i="0">
                <a:solidFill>
                  <a:schemeClr val="bg2"/>
                </a:solidFill>
              </a:defRPr>
            </a:lvl1pPr>
          </a:lstStyle>
          <a:p>
            <a:r>
              <a:rPr lang="en-US"/>
              <a:t>[COVER GRAPHIC]</a:t>
            </a:r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hree Content T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2852928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3922776" y="1892808"/>
            <a:ext cx="2852928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050024" y="1892808"/>
            <a:ext cx="2852928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hree Conten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709928"/>
            <a:ext cx="9107424" cy="1307592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3383280"/>
            <a:ext cx="9107424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95528" y="5065776"/>
            <a:ext cx="9107424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none" lIns="0" tIns="0" rIns="0" bIns="0" anchor="t">
            <a:noAutofit/>
          </a:bodyPr>
          <a:lstStyle>
            <a:lvl1pPr marL="0" indent="0" algn="l">
              <a:spcBef>
                <a:spcPts val="1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Event name/subtitle</a:t>
            </a: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x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709928"/>
            <a:ext cx="4279392" cy="1307592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3383280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95528" y="5065776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5623560" y="1709928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5"/>
          <p:cNvSpPr>
            <a:spLocks noGrp="1"/>
          </p:cNvSpPr>
          <p:nvPr>
            <p:ph sz="quarter" idx="14"/>
          </p:nvPr>
        </p:nvSpPr>
        <p:spPr>
          <a:xfrm>
            <a:off x="5623560" y="3383280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6"/>
          <p:cNvSpPr>
            <a:spLocks noGrp="1"/>
          </p:cNvSpPr>
          <p:nvPr>
            <p:ph sz="quarter" idx="15"/>
          </p:nvPr>
        </p:nvSpPr>
        <p:spPr>
          <a:xfrm>
            <a:off x="5623560" y="5065776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PageSubtitle"/>
          <p:cNvSpPr>
            <a:spLocks noGrp="1"/>
          </p:cNvSpPr>
          <p:nvPr>
            <p:ph type="subTitle" sz="quarter" idx="16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2852928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3922776" y="18928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050024" y="18928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795528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5"/>
          <p:cNvSpPr>
            <a:spLocks noGrp="1"/>
          </p:cNvSpPr>
          <p:nvPr>
            <p:ph sz="quarter" idx="14"/>
          </p:nvPr>
        </p:nvSpPr>
        <p:spPr>
          <a:xfrm>
            <a:off x="3922776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6"/>
          <p:cNvSpPr>
            <a:spLocks noGrp="1"/>
          </p:cNvSpPr>
          <p:nvPr>
            <p:ph sz="quarter" idx="15"/>
          </p:nvPr>
        </p:nvSpPr>
        <p:spPr>
          <a:xfrm>
            <a:off x="7050024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PageSubtitle"/>
          <p:cNvSpPr>
            <a:spLocks noGrp="1"/>
          </p:cNvSpPr>
          <p:nvPr>
            <p:ph type="subTitle" sz="quarter" idx="16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2139696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3118104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440680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7763256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5"/>
          <p:cNvSpPr>
            <a:spLocks noGrp="1"/>
          </p:cNvSpPr>
          <p:nvPr>
            <p:ph sz="quarter" idx="14"/>
          </p:nvPr>
        </p:nvSpPr>
        <p:spPr>
          <a:xfrm>
            <a:off x="795528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6"/>
          <p:cNvSpPr>
            <a:spLocks noGrp="1"/>
          </p:cNvSpPr>
          <p:nvPr>
            <p:ph sz="quarter" idx="15"/>
          </p:nvPr>
        </p:nvSpPr>
        <p:spPr>
          <a:xfrm>
            <a:off x="3118104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Content7"/>
          <p:cNvSpPr>
            <a:spLocks noGrp="1"/>
          </p:cNvSpPr>
          <p:nvPr>
            <p:ph sz="quarter" idx="16"/>
          </p:nvPr>
        </p:nvSpPr>
        <p:spPr>
          <a:xfrm>
            <a:off x="5440680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" name="Content8"/>
          <p:cNvSpPr>
            <a:spLocks noGrp="1"/>
          </p:cNvSpPr>
          <p:nvPr>
            <p:ph sz="quarter" idx="17"/>
          </p:nvPr>
        </p:nvSpPr>
        <p:spPr>
          <a:xfrm>
            <a:off x="7763256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1" name="PageSubtitle"/>
          <p:cNvSpPr>
            <a:spLocks noGrp="1"/>
          </p:cNvSpPr>
          <p:nvPr>
            <p:ph type="subTitle" sz="quarter" idx="18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  <p:sp>
        <p:nvSpPr>
          <p:cNvPr id="4" name="Content1"/>
          <p:cNvSpPr>
            <a:spLocks noGrp="1"/>
          </p:cNvSpPr>
          <p:nvPr>
            <p:ph sz="quarter" idx="11"/>
          </p:nvPr>
        </p:nvSpPr>
        <p:spPr>
          <a:xfrm>
            <a:off x="795528" y="1892808"/>
            <a:ext cx="2194560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2"/>
          <p:cNvSpPr>
            <a:spLocks noGrp="1"/>
          </p:cNvSpPr>
          <p:nvPr>
            <p:ph sz="quarter" idx="12"/>
          </p:nvPr>
        </p:nvSpPr>
        <p:spPr>
          <a:xfrm>
            <a:off x="3429000" y="1892808"/>
            <a:ext cx="647395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209544" y="1892808"/>
            <a:ext cx="0" cy="4480560"/>
          </a:xfrm>
          <a:prstGeom prst="line">
            <a:avLst/>
          </a:prstGeom>
          <a:ln w="9525">
            <a:solidFill>
              <a:srgbClr val="AFB1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8"/>
          <p:cNvSpPr>
            <a:spLocks noGrp="1"/>
          </p:cNvSpPr>
          <p:nvPr>
            <p:ph type="pic" idx="10"/>
          </p:nvPr>
        </p:nvSpPr>
        <p:spPr>
          <a:xfrm>
            <a:off x="0" y="0"/>
            <a:ext cx="10689336" cy="7562089"/>
          </a:xfrm>
        </p:spPr>
        <p:txBody>
          <a:bodyPr/>
          <a:lstStyle>
            <a:lvl1pPr marL="3175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715768"/>
            <a:ext cx="9034272" cy="1124712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/>
          <a:lstStyle>
            <a:lvl1pPr marL="3175" indent="0">
              <a:buFontTx/>
              <a:buNone/>
              <a:defRPr/>
            </a:lvl1pPr>
            <a:lvl2pPr marL="0" indent="0">
              <a:buFontTx/>
              <a:buNone/>
              <a:defRPr/>
            </a:lvl2pPr>
            <a:lvl3pPr marL="210185" indent="0">
              <a:buFontTx/>
              <a:buNone/>
              <a:defRPr/>
            </a:lvl3pPr>
            <a:lvl4pPr marL="420370" indent="0">
              <a:buFontTx/>
              <a:buNone/>
              <a:defRPr/>
            </a:lvl4pPr>
            <a:lvl5pPr marL="648970" indent="0">
              <a:buFontTx/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760720"/>
            <a:ext cx="10698480" cy="1060704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 marL="3175" indent="0">
              <a:buFontTx/>
              <a:buNone/>
              <a:defRPr/>
            </a:lvl1pPr>
            <a:lvl2pPr marL="0" indent="0">
              <a:buFontTx/>
              <a:buNone/>
              <a:defRPr/>
            </a:lvl2pPr>
            <a:lvl3pPr marL="210185" indent="0">
              <a:buFontTx/>
              <a:buNone/>
              <a:defRPr/>
            </a:lvl3pPr>
            <a:lvl4pPr marL="420370" indent="0">
              <a:buFontTx/>
              <a:buNone/>
              <a:defRPr/>
            </a:lvl4pPr>
            <a:lvl5pPr marL="648970" indent="0">
              <a:buFontTx/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6" name="PlaceholderDate"/>
          <p:cNvSpPr>
            <a:spLocks noGrp="1"/>
          </p:cNvSpPr>
          <p:nvPr>
            <p:ph type="body" sz="quarter" idx="13" hasCustomPrompt="1"/>
          </p:nvPr>
        </p:nvSpPr>
        <p:spPr>
          <a:xfrm>
            <a:off x="320040" y="3310128"/>
            <a:ext cx="8668511" cy="393192"/>
          </a:xfrm>
          <a:prstGeom prst="rect">
            <a:avLst/>
          </a:prstGeom>
        </p:spPr>
        <p:txBody>
          <a:bodyPr vert="horz" wrap="none" lIns="0" tIns="0" rIns="0" bIns="0" anchor="ctr">
            <a:noAutofit/>
          </a:bodyPr>
          <a:lstStyle>
            <a:lvl1pPr marL="3175" indent="0" algn="l">
              <a:lnSpc>
                <a:spcPct val="110000"/>
              </a:lnSpc>
              <a:spcBef>
                <a:spcPts val="0"/>
              </a:spcBef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   [Date]</a:t>
            </a:r>
            <a:endParaRPr lang="en-US"/>
          </a:p>
        </p:txBody>
      </p:sp>
      <p:sp>
        <p:nvSpPr>
          <p:cNvPr id="7" name="PlaceholderTitle"/>
          <p:cNvSpPr>
            <a:spLocks noGrp="1"/>
          </p:cNvSpPr>
          <p:nvPr>
            <p:ph type="title" idx="14" hasCustomPrompt="1"/>
          </p:nvPr>
        </p:nvSpPr>
        <p:spPr>
          <a:xfrm>
            <a:off x="320040" y="2926080"/>
            <a:ext cx="8668511" cy="399593"/>
          </a:xfrm>
        </p:spPr>
        <p:txBody>
          <a:bodyPr vert="horz" wrap="square" lIns="0" tIns="0" rIns="0" bIns="0" anchor="ctr">
            <a:noAutofit/>
          </a:bodyPr>
          <a:lstStyle>
            <a:lvl1pPr algn="l">
              <a:lnSpc>
                <a:spcPct val="110000"/>
              </a:lnSpc>
              <a:spcBef>
                <a:spcPct val="0"/>
              </a:spcBef>
              <a:buFontTx/>
              <a:buNone/>
              <a:defRPr sz="2000" b="0" i="0" cap="all" spc="30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8"/>
          <p:cNvSpPr>
            <a:spLocks noGrp="1"/>
          </p:cNvSpPr>
          <p:nvPr>
            <p:ph type="pic" idx="10" hasCustomPrompt="1"/>
          </p:nvPr>
        </p:nvSpPr>
        <p:spPr>
          <a:xfrm>
            <a:off x="181966" y="173736"/>
            <a:ext cx="10287000" cy="7150608"/>
          </a:xfrm>
        </p:spPr>
        <p:txBody>
          <a:bodyPr/>
          <a:lstStyle>
            <a:lvl1pPr marL="3175" indent="0">
              <a:buFontTx/>
              <a:buNone/>
              <a:defRPr/>
            </a:lvl1pPr>
          </a:lstStyle>
          <a:p>
            <a:r>
              <a:rPr lang="en-US"/>
              <a:t>Click on Insert Picture to add image</a:t>
            </a:r>
            <a:endParaRPr lang="en-US"/>
          </a:p>
        </p:txBody>
      </p:sp>
      <p:sp>
        <p:nvSpPr>
          <p:cNvPr id="4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181966" y="2713939"/>
            <a:ext cx="9034272" cy="1124712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/>
          <a:lstStyle>
            <a:lvl1pPr marL="3175" indent="0">
              <a:buFontTx/>
              <a:buNone/>
              <a:defRPr/>
            </a:lvl1pPr>
            <a:lvl2pPr marL="0" indent="0">
              <a:buFontTx/>
              <a:buNone/>
              <a:defRPr/>
            </a:lvl2pPr>
            <a:lvl3pPr marL="210185" indent="0">
              <a:buFontTx/>
              <a:buNone/>
              <a:defRPr/>
            </a:lvl3pPr>
            <a:lvl4pPr marL="420370" indent="0">
              <a:buFontTx/>
              <a:buNone/>
              <a:defRPr/>
            </a:lvl4pPr>
            <a:lvl5pPr marL="648970" indent="0">
              <a:buFontTx/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5" name="Rectangle 3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" y="5760720"/>
            <a:ext cx="10287000" cy="1060704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 marL="3175" indent="0">
              <a:buFontTx/>
              <a:buNone/>
              <a:defRPr/>
            </a:lvl1pPr>
            <a:lvl2pPr marL="0" indent="0">
              <a:buFontTx/>
              <a:buNone/>
              <a:defRPr/>
            </a:lvl2pPr>
            <a:lvl3pPr marL="210185" indent="0">
              <a:buFontTx/>
              <a:buNone/>
              <a:defRPr/>
            </a:lvl3pPr>
            <a:lvl4pPr marL="420370" indent="0">
              <a:buFontTx/>
              <a:buNone/>
              <a:defRPr/>
            </a:lvl4pPr>
            <a:lvl5pPr marL="648970" indent="0">
              <a:buFontTx/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US"/>
          </a:p>
        </p:txBody>
      </p:sp>
      <p:sp>
        <p:nvSpPr>
          <p:cNvPr id="6" name="PlaceholderDate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310128"/>
            <a:ext cx="8668511" cy="365760"/>
          </a:xfrm>
          <a:prstGeom prst="rect">
            <a:avLst/>
          </a:prstGeom>
        </p:spPr>
        <p:txBody>
          <a:bodyPr vert="horz" wrap="none" lIns="0" tIns="0" rIns="0" bIns="0" anchor="ctr">
            <a:noAutofit/>
          </a:bodyPr>
          <a:lstStyle>
            <a:lvl1pPr marL="3175" indent="0" algn="l">
              <a:lnSpc>
                <a:spcPct val="110000"/>
              </a:lnSpc>
              <a:spcBef>
                <a:spcPts val="0"/>
              </a:spcBef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2pPr>
            <a:lvl3pPr marL="210185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3pPr>
            <a:lvl4pPr marL="42037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4pPr>
            <a:lvl5pPr marL="648970" indent="0" algn="l">
              <a:buFontTx/>
              <a:buNone/>
              <a:defRPr sz="1800" b="0" i="0">
                <a:solidFill>
                  <a:schemeClr val="bg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   [Date]</a:t>
            </a:r>
            <a:endParaRPr lang="en-US"/>
          </a:p>
        </p:txBody>
      </p:sp>
      <p:sp>
        <p:nvSpPr>
          <p:cNvPr id="7" name="PlaceholderTitle"/>
          <p:cNvSpPr>
            <a:spLocks noGrp="1"/>
          </p:cNvSpPr>
          <p:nvPr>
            <p:ph type="title" idx="14" hasCustomPrompt="1"/>
          </p:nvPr>
        </p:nvSpPr>
        <p:spPr>
          <a:xfrm>
            <a:off x="548640" y="2916936"/>
            <a:ext cx="8668511" cy="399593"/>
          </a:xfrm>
        </p:spPr>
        <p:txBody>
          <a:bodyPr vert="horz" wrap="square" lIns="0" tIns="0" rIns="0" bIns="0" anchor="ctr">
            <a:noAutofit/>
          </a:bodyPr>
          <a:lstStyle>
            <a:lvl1pPr algn="l">
              <a:lnSpc>
                <a:spcPct val="110000"/>
              </a:lnSpc>
              <a:spcBef>
                <a:spcPct val="0"/>
              </a:spcBef>
              <a:buFontTx/>
              <a:buNone/>
              <a:defRPr sz="2000" b="0" i="0" cap="all" spc="30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8"/>
          <p:cNvSpPr>
            <a:spLocks noGrp="1"/>
          </p:cNvSpPr>
          <p:nvPr>
            <p:ph type="pic" idx="10"/>
          </p:nvPr>
        </p:nvSpPr>
        <p:spPr>
          <a:xfrm>
            <a:off x="350215" y="885139"/>
            <a:ext cx="3145536" cy="4718304"/>
          </a:xfrm>
        </p:spPr>
        <p:txBody>
          <a:bodyPr/>
          <a:lstStyle>
            <a:lvl1pPr marL="3175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Freeform 12"/>
          <p:cNvSpPr>
            <a:spLocks noGrp="1"/>
          </p:cNvSpPr>
          <p:nvPr>
            <p:ph type="pic" sz="quarter" idx="11"/>
          </p:nvPr>
        </p:nvSpPr>
        <p:spPr>
          <a:xfrm>
            <a:off x="3767328" y="885139"/>
            <a:ext cx="3145536" cy="4718304"/>
          </a:xfrm>
          <a:prstGeom prst="rect">
            <a:avLst/>
          </a:prstGeom>
        </p:spPr>
        <p:txBody>
          <a:bodyPr/>
          <a:lstStyle>
            <a:lvl1pPr marL="3175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5" name="Freeform 14"/>
          <p:cNvSpPr>
            <a:spLocks noGrp="1"/>
          </p:cNvSpPr>
          <p:nvPr>
            <p:ph type="pic" sz="quarter" idx="12"/>
          </p:nvPr>
        </p:nvSpPr>
        <p:spPr>
          <a:xfrm>
            <a:off x="7187184" y="885139"/>
            <a:ext cx="3145536" cy="4718304"/>
          </a:xfrm>
          <a:prstGeom prst="rect">
            <a:avLst/>
          </a:prstGeom>
        </p:spPr>
        <p:txBody>
          <a:bodyPr/>
          <a:lstStyle>
            <a:lvl1pPr marL="3175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6" name="PlaceholderDate"/>
          <p:cNvSpPr>
            <a:spLocks noGrp="1"/>
          </p:cNvSpPr>
          <p:nvPr>
            <p:ph type="body" sz="quarter" idx="13" hasCustomPrompt="1"/>
          </p:nvPr>
        </p:nvSpPr>
        <p:spPr>
          <a:xfrm>
            <a:off x="9230868" y="547726"/>
            <a:ext cx="1106424" cy="256032"/>
          </a:xfrm>
          <a:prstGeom prst="rect">
            <a:avLst/>
          </a:prstGeom>
        </p:spPr>
        <p:txBody>
          <a:bodyPr vert="horz" wrap="none" lIns="0" tIns="0" rIns="0" bIns="0" anchor="ctr">
            <a:noAutofit/>
          </a:bodyPr>
          <a:lstStyle>
            <a:lvl1pPr marL="3175" indent="0" algn="r">
              <a:lnSpc>
                <a:spcPct val="110000"/>
              </a:lnSpc>
              <a:spcBef>
                <a:spcPts val="0"/>
              </a:spcBef>
              <a:buFontTx/>
              <a:buNone/>
              <a:defRPr sz="1100" b="0" i="0" cap="all">
                <a:solidFill>
                  <a:schemeClr val="bg2"/>
                </a:solidFill>
                <a:latin typeface="Arial" panose="020B0604020202090204" pitchFamily="34" charset="0"/>
              </a:defRPr>
            </a:lvl1pPr>
            <a:lvl2pPr marL="0" indent="0" algn="r">
              <a:buFontTx/>
              <a:buNone/>
              <a:defRPr sz="1100" b="0" i="0" cap="all">
                <a:solidFill>
                  <a:schemeClr val="bg2"/>
                </a:solidFill>
                <a:latin typeface="Arial" panose="020B0604020202090204" pitchFamily="34" charset="0"/>
              </a:defRPr>
            </a:lvl2pPr>
            <a:lvl3pPr marL="210185" indent="0" algn="r">
              <a:buFontTx/>
              <a:buNone/>
              <a:defRPr sz="1100" b="0" i="0" cap="all">
                <a:solidFill>
                  <a:schemeClr val="bg2"/>
                </a:solidFill>
                <a:latin typeface="Arial" panose="020B0604020202090204" pitchFamily="34" charset="0"/>
              </a:defRPr>
            </a:lvl3pPr>
            <a:lvl4pPr marL="420370" indent="0" algn="r">
              <a:buFontTx/>
              <a:buNone/>
              <a:defRPr sz="1100" b="0" i="0" cap="all">
                <a:solidFill>
                  <a:schemeClr val="bg2"/>
                </a:solidFill>
                <a:latin typeface="Arial" panose="020B0604020202090204" pitchFamily="34" charset="0"/>
              </a:defRPr>
            </a:lvl4pPr>
            <a:lvl5pPr marL="648970" indent="0" algn="r">
              <a:buFontTx/>
              <a:buNone/>
              <a:defRPr sz="1100" b="0" i="0" cap="all">
                <a:solidFill>
                  <a:schemeClr val="bg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   [Date]</a:t>
            </a:r>
            <a:endParaRPr lang="en-US"/>
          </a:p>
        </p:txBody>
      </p:sp>
      <p:sp>
        <p:nvSpPr>
          <p:cNvPr id="7" name="PlaceholderTitle"/>
          <p:cNvSpPr>
            <a:spLocks noGrp="1"/>
          </p:cNvSpPr>
          <p:nvPr>
            <p:ph type="title" idx="14" hasCustomPrompt="1"/>
          </p:nvPr>
        </p:nvSpPr>
        <p:spPr>
          <a:xfrm>
            <a:off x="350215" y="5760720"/>
            <a:ext cx="9989820" cy="338328"/>
          </a:xfrm>
        </p:spPr>
        <p:txBody>
          <a:bodyPr vert="horz" wrap="square" lIns="0" tIns="0" rIns="0" bIns="0" anchor="ctr">
            <a:noAutofit/>
          </a:bodyPr>
          <a:lstStyle>
            <a:lvl1pPr algn="ctr">
              <a:lnSpc>
                <a:spcPct val="110000"/>
              </a:lnSpc>
              <a:spcBef>
                <a:spcPct val="0"/>
              </a:spcBef>
              <a:buFontTx/>
              <a:buNone/>
              <a:defRPr sz="1600" b="0" i="0" cap="all" spc="800">
                <a:solidFill>
                  <a:schemeClr val="tx2"/>
                </a:solidFill>
                <a:latin typeface="Arial" panose="020B0604020202090204" pitchFamily="34" charset="0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9107424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Page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type="body" idx="10"/>
          </p:nvPr>
        </p:nvSpPr>
        <p:spPr>
          <a:xfrm>
            <a:off x="795528" y="1591056"/>
            <a:ext cx="9107424" cy="4791456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Page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PageSubtitle"/>
          <p:cNvSpPr>
            <a:spLocks noGrp="1"/>
          </p:cNvSpPr>
          <p:nvPr>
            <p:ph type="subTitle" sz="quarter" idx="12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Left Tw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1" Type="http://schemas.openxmlformats.org/officeDocument/2006/relationships/theme" Target="../theme/theme1.xml"/><Relationship Id="rId30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8.xml"/><Relationship Id="rId28" Type="http://schemas.openxmlformats.org/officeDocument/2006/relationships/tags" Target="../tags/tag7.xml"/><Relationship Id="rId27" Type="http://schemas.openxmlformats.org/officeDocument/2006/relationships/tags" Target="../tags/tag6.xml"/><Relationship Id="rId26" Type="http://schemas.openxmlformats.org/officeDocument/2006/relationships/tags" Target="../tags/tag5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Title"/>
          <p:cNvSpPr>
            <a:spLocks noGrp="1"/>
          </p:cNvSpPr>
          <p:nvPr>
            <p:ph type="title"/>
          </p:nvPr>
        </p:nvSpPr>
        <p:spPr>
          <a:xfrm>
            <a:off x="795528" y="246888"/>
            <a:ext cx="9107424" cy="6858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laceholderBody"/>
          <p:cNvSpPr>
            <a:spLocks noGrp="1"/>
          </p:cNvSpPr>
          <p:nvPr>
            <p:ph type="body" idx="1"/>
          </p:nvPr>
        </p:nvSpPr>
        <p:spPr>
          <a:xfrm>
            <a:off x="795528" y="1527048"/>
            <a:ext cx="9107424" cy="5029200"/>
          </a:xfrm>
          <a:prstGeom prst="rect">
            <a:avLst/>
          </a:prstGeom>
        </p:spPr>
        <p:txBody>
          <a:bodyPr vert="horz" wrap="square" lIns="91440" tIns="36576" rIns="36576" bIns="36576" rtlCol="0" anchor="t">
            <a:noAutofit/>
          </a:bodyPr>
          <a:lstStyle/>
          <a:p>
            <a:pPr marL="12065" lvl="0" indent="-8890" algn="l" defTabSz="914400" rtl="0" eaLnBrk="1" latinLnBrk="0" hangingPunct="1">
              <a:lnSpc>
                <a:spcPct val="110000"/>
              </a:lnSpc>
              <a:spcBef>
                <a:spcPts val="910"/>
              </a:spcBef>
              <a:spcAft>
                <a:spcPct val="0"/>
              </a:spcAft>
              <a:buFont typeface="Arial" panose="020B0604020202090204" pitchFamily="34" charset="0"/>
              <a:buNone/>
            </a:pPr>
            <a:r>
              <a:rPr lang="en-US"/>
              <a:t>Body Text</a:t>
            </a:r>
            <a:endParaRPr lang="en-US"/>
          </a:p>
          <a:p>
            <a:pPr marL="742950" lvl="1" indent="-2857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Arial" panose="020B0604020202090204" pitchFamily="34" charset="0"/>
              <a:buChar char="•"/>
            </a:pPr>
            <a:r>
              <a:rPr lang="en-US"/>
              <a:t>Bullet one</a:t>
            </a:r>
            <a:endParaRPr lang="en-US"/>
          </a:p>
          <a:p>
            <a:pPr marL="1143000" lvl="2" indent="-228600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SzPct val="92000"/>
              <a:buFont typeface="Arial" panose="020B0604020202090204" pitchFamily="34" charset="0"/>
              <a:buChar char="•"/>
            </a:pPr>
            <a:r>
              <a:rPr lang="en-US"/>
              <a:t>Bullet two</a:t>
            </a:r>
            <a:endParaRPr lang="en-US"/>
          </a:p>
          <a:p>
            <a:pPr marL="1600200" lvl="3" indent="-228600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 pitchFamily="34" charset="0"/>
              <a:buChar char="•"/>
            </a:pPr>
            <a:r>
              <a:rPr lang="en-US"/>
              <a:t>Bullet three</a:t>
            </a:r>
            <a:endParaRPr lang="en-US"/>
          </a:p>
          <a:p>
            <a:pPr marL="2057400" lvl="4" indent="-2286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 pitchFamily="34" charset="0"/>
              <a:buChar char="•"/>
            </a:pPr>
            <a:r>
              <a:rPr lang="en-US"/>
              <a:t>Bullet four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102412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fidentialInternal"/>
          <p:cNvSpPr txBox="1"/>
          <p:nvPr userDrawn="1">
            <p:custDataLst>
              <p:tags r:id="rId26"/>
            </p:custDataLst>
          </p:nvPr>
        </p:nvSpPr>
        <p:spPr>
          <a:xfrm>
            <a:off x="2724912" y="246888"/>
            <a:ext cx="7178040" cy="2194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AU" sz="700" b="0" i="0" cap="all" spc="210" dirty="0">
                <a:solidFill>
                  <a:schemeClr val="tx2"/>
                </a:solidFill>
                <a:latin typeface="Arial" panose="020B0604020202090204" pitchFamily="34" charset="0"/>
              </a:rPr>
              <a:t>Confidential</a:t>
            </a:r>
            <a:endParaRPr lang="en-AU" sz="7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6" name="Confidential" hidden="1"/>
          <p:cNvSpPr txBox="1"/>
          <p:nvPr userDrawn="1">
            <p:custDataLst>
              <p:tags r:id="rId27"/>
            </p:custDataLst>
          </p:nvPr>
        </p:nvSpPr>
        <p:spPr>
          <a:xfrm>
            <a:off x="475488" y="7059168"/>
            <a:ext cx="7178040" cy="201658"/>
          </a:xfrm>
          <a:prstGeom prst="rect">
            <a:avLst/>
          </a:prstGeom>
          <a:noFill/>
        </p:spPr>
        <p:txBody>
          <a:bodyPr vert="horz" wrap="square" lIns="0" tIns="45720" rIns="0" bIns="45720" rtlCol="0" anchor="t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AU" sz="700" b="0" i="0" cap="all" spc="210" dirty="0">
                <a:solidFill>
                  <a:schemeClr val="tx2"/>
                </a:solidFill>
                <a:latin typeface="Arial" panose="020B0604020202090204" pitchFamily="34" charset="0"/>
              </a:rPr>
              <a:t>Confidential</a:t>
            </a:r>
            <a:endParaRPr lang="en-AU" sz="700" b="0" i="0" cap="all" spc="21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7" name="SubsectionTracker"/>
          <p:cNvSpPr txBox="1"/>
          <p:nvPr userDrawn="1"/>
        </p:nvSpPr>
        <p:spPr>
          <a:xfrm>
            <a:off x="795528" y="216093"/>
            <a:ext cx="65" cy="143886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endParaRPr lang="en-AU" sz="850" b="0" i="0" dirty="0">
              <a:solidFill>
                <a:schemeClr val="bg2"/>
              </a:solidFill>
              <a:latin typeface="Arial Narrow" panose="020B0606020202030204" pitchFamily="34" charset="0"/>
            </a:endParaRPr>
          </a:p>
        </p:txBody>
      </p:sp>
      <p:sp>
        <p:nvSpPr>
          <p:cNvPr id="8" name="PageNumber"/>
          <p:cNvSpPr txBox="1"/>
          <p:nvPr userDrawn="1"/>
        </p:nvSpPr>
        <p:spPr>
          <a:xfrm>
            <a:off x="5234940" y="6903720"/>
            <a:ext cx="22860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en-AU" sz="900" b="0" i="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0" name="ClientName"/>
          <p:cNvSpPr txBox="1"/>
          <p:nvPr userDrawn="1">
            <p:custDataLst>
              <p:tags r:id="rId28"/>
            </p:custDataLst>
          </p:nvPr>
        </p:nvSpPr>
        <p:spPr>
          <a:xfrm>
            <a:off x="795528" y="6967728"/>
            <a:ext cx="1828800" cy="11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rtlCol="0" anchor="b">
            <a:noAutofit/>
          </a:bodyPr>
          <a:lstStyle/>
          <a:p>
            <a:pPr algn="l">
              <a:lnSpc>
                <a:spcPct val="110000"/>
              </a:lnSpc>
            </a:pPr>
            <a:endParaRPr lang="en-AU" sz="900" b="0" i="0" cap="all" spc="15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2" name="Rectangle 11"/>
          <p:cNvSpPr>
            <a:spLocks noChangeAspect="1"/>
          </p:cNvSpPr>
          <p:nvPr userDrawn="1">
            <p:custDataLst>
              <p:tags r:id="rId29"/>
            </p:custDataLst>
          </p:nvPr>
        </p:nvSpPr>
        <p:spPr>
          <a:xfrm>
            <a:off x="8614197" y="6821424"/>
            <a:ext cx="1288755" cy="259232"/>
          </a:xfrm>
          <a:prstGeom prst="rect">
            <a:avLst/>
          </a:prstGeom>
          <a:blipFill>
            <a:blip r:embed="rId30"/>
            <a:stretch>
              <a:fillRect/>
            </a:stretch>
          </a:blipFill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AU" sz="1200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914400" rtl="0" eaLnBrk="1" latinLnBrk="0" hangingPunct="1">
        <a:spcBef>
          <a:spcPct val="0"/>
        </a:spcBef>
        <a:buFontTx/>
        <a:buNone/>
        <a:defRPr sz="1800" b="0" i="0" kern="1200">
          <a:solidFill>
            <a:schemeClr val="tx2"/>
          </a:solidFill>
          <a:latin typeface="Arial" panose="020B0604020202090204" pitchFamily="34" charset="0"/>
          <a:ea typeface="+mj-ea"/>
          <a:cs typeface="+mj-cs"/>
        </a:defRPr>
      </a:lvl1pPr>
    </p:titleStyle>
    <p:bodyStyle>
      <a:lvl1pPr marL="12065" indent="-8890" algn="l" defTabSz="914400" rtl="0" eaLnBrk="1" latinLnBrk="0" hangingPunct="1">
        <a:lnSpc>
          <a:spcPct val="110000"/>
        </a:lnSpc>
        <a:spcBef>
          <a:spcPts val="910"/>
        </a:spcBef>
        <a:spcAft>
          <a:spcPct val="0"/>
        </a:spcAft>
        <a:buFontTx/>
        <a:buNone/>
        <a:defRPr sz="1200" b="0" i="0" kern="1200">
          <a:solidFill>
            <a:schemeClr val="tx2"/>
          </a:solidFill>
          <a:latin typeface="Arial" panose="020B0604020202090204" pitchFamily="34" charset="0"/>
          <a:ea typeface="+mn-ea"/>
          <a:cs typeface="+mn-cs"/>
        </a:defRPr>
      </a:lvl1pPr>
      <a:lvl2pPr marL="210185" indent="-210185" algn="l" defTabSz="914400" rtl="0" eaLnBrk="1" latinLnBrk="0" hangingPunct="1">
        <a:lnSpc>
          <a:spcPct val="110000"/>
        </a:lnSpc>
        <a:spcBef>
          <a:spcPts val="600"/>
        </a:spcBef>
        <a:spcAft>
          <a:spcPct val="0"/>
        </a:spcAft>
        <a:buClr>
          <a:schemeClr val="bg2"/>
        </a:buClr>
        <a:buSzPct val="92000"/>
        <a:buFont typeface="Wingdings" panose="05000000000000000000" pitchFamily="2" charset="2"/>
        <a:buChar char="n"/>
        <a:defRPr sz="1200" b="0" i="0" kern="1200">
          <a:solidFill>
            <a:schemeClr val="tx2"/>
          </a:solidFill>
          <a:latin typeface="Arial" panose="020B0604020202090204" pitchFamily="34" charset="0"/>
          <a:ea typeface="+mn-ea"/>
          <a:cs typeface="+mn-cs"/>
        </a:defRPr>
      </a:lvl2pPr>
      <a:lvl3pPr marL="420370" indent="-210185" algn="l" defTabSz="914400" rtl="0" eaLnBrk="1" latinLnBrk="0" hangingPunct="1">
        <a:lnSpc>
          <a:spcPct val="110000"/>
        </a:lnSpc>
        <a:spcBef>
          <a:spcPts val="300"/>
        </a:spcBef>
        <a:spcAft>
          <a:spcPct val="0"/>
        </a:spcAft>
        <a:buClr>
          <a:schemeClr val="tx2"/>
        </a:buClr>
        <a:buSzPct val="92000"/>
        <a:buFont typeface="Wingdings" panose="05000000000000000000" pitchFamily="2" charset="2"/>
        <a:buChar char="n"/>
        <a:defRPr sz="1200" b="0" i="0" kern="1200">
          <a:solidFill>
            <a:schemeClr val="tx2"/>
          </a:solidFill>
          <a:latin typeface="Arial" panose="020B0604020202090204" pitchFamily="34" charset="0"/>
          <a:ea typeface="+mn-ea"/>
          <a:cs typeface="+mn-cs"/>
        </a:defRPr>
      </a:lvl3pPr>
      <a:lvl4pPr marL="648970" indent="-228600" algn="l" defTabSz="914400" rtl="0" eaLnBrk="1" latinLnBrk="0" hangingPunct="1">
        <a:lnSpc>
          <a:spcPct val="110000"/>
        </a:lnSpc>
        <a:spcBef>
          <a:spcPts val="100"/>
        </a:spcBef>
        <a:spcAft>
          <a:spcPct val="0"/>
        </a:spcAft>
        <a:buClr>
          <a:schemeClr val="tx2"/>
        </a:buClr>
        <a:buSzPct val="100000"/>
        <a:buFont typeface="Arial" panose="020B0604020202090204" pitchFamily="34" charset="0"/>
        <a:buChar char="–"/>
        <a:defRPr sz="1200" b="0" i="0" kern="1200">
          <a:solidFill>
            <a:schemeClr val="tx2"/>
          </a:solidFill>
          <a:latin typeface="Arial" panose="020B0604020202090204" pitchFamily="34" charset="0"/>
          <a:ea typeface="+mn-ea"/>
          <a:cs typeface="+mn-cs"/>
        </a:defRPr>
      </a:lvl4pPr>
      <a:lvl5pPr marL="877570" indent="-228600" algn="l" defTabSz="914400" rtl="0" eaLnBrk="1" latinLnBrk="0" hangingPunct="1">
        <a:lnSpc>
          <a:spcPct val="110000"/>
        </a:lnSpc>
        <a:spcBef>
          <a:spcPts val="0"/>
        </a:spcBef>
        <a:spcAft>
          <a:spcPct val="0"/>
        </a:spcAft>
        <a:buClr>
          <a:schemeClr val="tx2"/>
        </a:buClr>
        <a:buSzPct val="100000"/>
        <a:buFont typeface="Arial" panose="020B0604020202090204" pitchFamily="34" charset="0"/>
        <a:buChar char="–"/>
        <a:defRPr sz="1200" b="0" i="0" kern="1200">
          <a:solidFill>
            <a:schemeClr val="tx2"/>
          </a:solidFill>
          <a:latin typeface="Arial" panose="020B060402020209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12065" indent="-889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FontTx/>
        <a:buNone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1pPr>
      <a:lvl2pPr marL="210185" indent="-210185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bg2"/>
        </a:buClr>
        <a:buSzPct val="92000"/>
        <a:buFont typeface="Wingdings" panose="05000000000000000000"/>
        <a:buChar char="n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2pPr>
      <a:lvl3pPr marL="420370" indent="-210185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92000"/>
        <a:buFont typeface="Wingdings" panose="05000000000000000000"/>
        <a:buChar char="n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3pPr>
      <a:lvl4pPr marL="648970" indent="-22860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4pPr>
      <a:lvl5pPr marL="877570" indent="-22860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95528" y="246888"/>
            <a:ext cx="9107424" cy="685800"/>
          </a:xfrm>
        </p:spPr>
        <p:txBody>
          <a:bodyPr/>
          <a:lstStyle/>
          <a:p>
            <a:r>
              <a:rPr lang="en-AU" dirty="0" err="1"/>
              <a:t>HappyHour</a:t>
            </a:r>
            <a:r>
              <a:rPr lang="en-AU" dirty="0"/>
              <a:t> Co. Company Profile</a:t>
            </a:r>
            <a:endParaRPr lang="en-AU" dirty="0"/>
          </a:p>
        </p:txBody>
      </p:sp>
      <p:sp>
        <p:nvSpPr>
          <p:cNvPr id="12" name="TextBox 11"/>
          <p:cNvSpPr txBox="1"/>
          <p:nvPr>
            <p:custDataLst>
              <p:tags r:id="rId1"/>
            </p:custDataLst>
          </p:nvPr>
        </p:nvSpPr>
        <p:spPr>
          <a:xfrm>
            <a:off x="795528" y="1892808"/>
            <a:ext cx="4279392" cy="1965960"/>
          </a:xfrm>
          <a:prstGeom prst="rect">
            <a:avLst/>
          </a:prstGeom>
          <a:noFill/>
        </p:spPr>
        <p:txBody>
          <a:bodyPr vert="horz" wrap="square" lIns="91440" tIns="36576" rIns="36576" bIns="36576" rtlCol="0" anchor="t">
            <a:noAutofit/>
          </a:bodyPr>
          <a:lstStyle/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HappyHour Co. is a producer and marketer of beer, spirits, and non-alcoholic beverages. Founded in 1975, the company is headquartered in Singapore, with operations in Singapore, Malaysia, and China.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HappyHour has recently expanded into China and is planning to open new manufacturing facilities in Cambodia.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Manufacturing is in-house in Singapore and China but outsourced to Brew Co. in Malaysia.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5528" y="1645920"/>
            <a:ext cx="4279392" cy="24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45720" rIns="45720" bIns="27432" rtlCol="0" anchor="b">
            <a:noAutofit/>
          </a:bodyPr>
          <a:lstStyle/>
          <a:p>
            <a:r>
              <a:rPr lang="en-AU" sz="1600" b="1" dirty="0">
                <a:latin typeface="Arial" panose="020B0604020202090204" pitchFamily="34" charset="0"/>
              </a:rPr>
              <a:t>Overview</a:t>
            </a:r>
            <a:endParaRPr lang="en-AU" sz="1600" b="1" dirty="0">
              <a:latin typeface="Arial" panose="020B060402020209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28" y="4625975"/>
            <a:ext cx="4279392" cy="24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45720" rIns="45720" bIns="27432" rtlCol="0" anchor="b">
            <a:noAutofit/>
          </a:bodyPr>
          <a:lstStyle/>
          <a:p>
            <a:r>
              <a:rPr lang="en-AU" sz="1600" b="1" dirty="0">
                <a:latin typeface="Arial" panose="020B0604020202090204" pitchFamily="34" charset="0"/>
              </a:rPr>
              <a:t>Shareholders</a:t>
            </a:r>
            <a:endParaRPr lang="en-AU" sz="1600" b="1" dirty="0">
              <a:latin typeface="Arial" panose="020B060402020209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23561" y="4556304"/>
            <a:ext cx="4279391" cy="24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45720" rIns="45720" bIns="27432" rtlCol="0" anchor="b">
            <a:noAutofit/>
          </a:bodyPr>
          <a:lstStyle/>
          <a:p>
            <a:r>
              <a:rPr lang="en-AU" sz="1600" b="1" dirty="0">
                <a:latin typeface="Arial" panose="020B0604020202090204" pitchFamily="34" charset="0"/>
              </a:rPr>
              <a:t>Indicative valuation</a:t>
            </a:r>
            <a:endParaRPr lang="en-AU" sz="1600" b="1" dirty="0">
              <a:latin typeface="Arial" panose="020B0604020202090204" pitchFamily="34" charset="0"/>
            </a:endParaRPr>
          </a:p>
        </p:txBody>
      </p:sp>
      <p:sp>
        <p:nvSpPr>
          <p:cNvPr id="19" name="TextBox 18"/>
          <p:cNvSpPr txBox="1"/>
          <p:nvPr>
            <p:custDataLst>
              <p:tags r:id="rId2"/>
            </p:custDataLst>
          </p:nvPr>
        </p:nvSpPr>
        <p:spPr>
          <a:xfrm>
            <a:off x="795528" y="6605078"/>
            <a:ext cx="9107423" cy="124906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spAutoFit/>
          </a:bodyPr>
          <a:lstStyle/>
          <a:p>
            <a:pPr>
              <a:lnSpc>
                <a:spcPct val="110000"/>
              </a:lnSpc>
            </a:pPr>
            <a:r>
              <a:rPr lang="en-AU" sz="800" dirty="0">
                <a:solidFill>
                  <a:schemeClr val="tx2"/>
                </a:solidFill>
                <a:latin typeface="Arial" panose="020B0604020202090204" pitchFamily="34" charset="0"/>
              </a:rPr>
              <a:t>Source:</a:t>
            </a:r>
            <a:endParaRPr lang="en-AU" sz="8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623560" y="1645920"/>
            <a:ext cx="4279391" cy="24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45720" rIns="45720" bIns="27432" rtlCol="0" anchor="b">
            <a:noAutofit/>
          </a:bodyPr>
          <a:lstStyle/>
          <a:p>
            <a:r>
              <a:rPr lang="en-AU" sz="1600" b="1" dirty="0">
                <a:latin typeface="Arial" panose="020B0604020202090204" pitchFamily="34" charset="0"/>
              </a:rPr>
              <a:t>Key financials</a:t>
            </a:r>
            <a:endParaRPr lang="en-AU" sz="1600" b="1" dirty="0">
              <a:latin typeface="Arial" panose="020B0604020202090204" pitchFamily="34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9457671" y="487407"/>
            <a:ext cx="445281" cy="445281"/>
            <a:chOff x="7791881" y="273464"/>
            <a:chExt cx="864014" cy="864014"/>
          </a:xfrm>
        </p:grpSpPr>
        <p:grpSp>
          <p:nvGrpSpPr>
            <p:cNvPr id="44" name="Group 43"/>
            <p:cNvGrpSpPr/>
            <p:nvPr/>
          </p:nvGrpSpPr>
          <p:grpSpPr>
            <a:xfrm>
              <a:off x="8091488" y="323288"/>
              <a:ext cx="261937" cy="196405"/>
              <a:chOff x="8091488" y="323288"/>
              <a:chExt cx="261937" cy="196405"/>
            </a:xfrm>
          </p:grpSpPr>
          <p:sp>
            <p:nvSpPr>
              <p:cNvPr id="42" name="Isosceles Triangle 41"/>
              <p:cNvSpPr/>
              <p:nvPr/>
            </p:nvSpPr>
            <p:spPr>
              <a:xfrm>
                <a:off x="8156445" y="323288"/>
                <a:ext cx="134885" cy="146581"/>
              </a:xfrm>
              <a:prstGeom prst="triangle">
                <a:avLst/>
              </a:prstGeom>
              <a:gradFill flip="none" rotWithShape="1">
                <a:gsLst>
                  <a:gs pos="0">
                    <a:srgbClr val="FFE36D"/>
                  </a:gs>
                  <a:gs pos="74000">
                    <a:srgbClr val="A88800"/>
                  </a:gs>
                  <a:gs pos="83000">
                    <a:srgbClr val="A88800"/>
                  </a:gs>
                  <a:gs pos="100000">
                    <a:srgbClr val="B99D30"/>
                  </a:gs>
                </a:gsLst>
                <a:lin ang="16200000" scaled="1"/>
                <a:tileRect/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AU" sz="12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" name="Isosceles Triangle 42"/>
              <p:cNvSpPr/>
              <p:nvPr/>
            </p:nvSpPr>
            <p:spPr>
              <a:xfrm>
                <a:off x="8091488" y="427466"/>
                <a:ext cx="261937" cy="92227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AU" sz="12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 flipH="1">
              <a:off x="7882779" y="549854"/>
              <a:ext cx="705835" cy="391801"/>
              <a:chOff x="8814495" y="616264"/>
              <a:chExt cx="705835" cy="391801"/>
            </a:xfrm>
            <a:gradFill>
              <a:gsLst>
                <a:gs pos="0">
                  <a:srgbClr val="A88800"/>
                </a:gs>
                <a:gs pos="50000">
                  <a:srgbClr val="FFCF01"/>
                </a:gs>
                <a:gs pos="100000">
                  <a:srgbClr val="FFE36D"/>
                </a:gs>
              </a:gsLst>
              <a:path path="circle">
                <a:fillToRect l="50000" t="50000" r="50000" b="50000"/>
              </a:path>
            </a:gradFill>
          </p:grpSpPr>
          <p:sp>
            <p:nvSpPr>
              <p:cNvPr id="23" name="Rectangle 22"/>
              <p:cNvSpPr/>
              <p:nvPr/>
            </p:nvSpPr>
            <p:spPr>
              <a:xfrm>
                <a:off x="8814495" y="726717"/>
                <a:ext cx="378000" cy="82840"/>
              </a:xfrm>
              <a:prstGeom prst="rect">
                <a:avLst/>
              </a:pr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AU" sz="12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 rot="5400000">
                <a:off x="8787211" y="726717"/>
                <a:ext cx="303745" cy="82839"/>
              </a:xfrm>
              <a:prstGeom prst="rect">
                <a:avLst/>
              </a:pr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AU" sz="12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 rot="5400000">
                <a:off x="8947996" y="726717"/>
                <a:ext cx="303745" cy="82839"/>
              </a:xfrm>
              <a:prstGeom prst="rect">
                <a:avLst/>
              </a:pr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AU" sz="1200" dirty="0">
                  <a:solidFill>
                    <a:schemeClr val="tx2"/>
                  </a:solidFill>
                </a:endParaRPr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 rot="12600000">
                <a:off x="9142330" y="704320"/>
                <a:ext cx="378000" cy="303745"/>
                <a:chOff x="9192495" y="616264"/>
                <a:chExt cx="378000" cy="303745"/>
              </a:xfrm>
              <a:grpFill/>
            </p:grpSpPr>
            <p:sp>
              <p:nvSpPr>
                <p:cNvPr id="25" name="Rectangle 24"/>
                <p:cNvSpPr/>
                <p:nvPr/>
              </p:nvSpPr>
              <p:spPr>
                <a:xfrm rot="5400000">
                  <a:off x="9294035" y="726717"/>
                  <a:ext cx="303745" cy="82839"/>
                </a:xfrm>
                <a:prstGeom prst="rect">
                  <a:avLst/>
                </a:pr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  <a:noAutofit/>
                </a:bodyPr>
                <a:lstStyle/>
                <a:p>
                  <a:pPr algn="ctr">
                    <a:lnSpc>
                      <a:spcPct val="110000"/>
                    </a:lnSpc>
                  </a:pPr>
                  <a:endParaRPr lang="en-AU" sz="12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 rot="5400000">
                  <a:off x="9133250" y="726717"/>
                  <a:ext cx="303745" cy="82839"/>
                </a:xfrm>
                <a:prstGeom prst="rect">
                  <a:avLst/>
                </a:pr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  <a:noAutofit/>
                </a:bodyPr>
                <a:lstStyle/>
                <a:p>
                  <a:pPr algn="ctr">
                    <a:lnSpc>
                      <a:spcPct val="110000"/>
                    </a:lnSpc>
                  </a:pPr>
                  <a:endParaRPr lang="en-AU" sz="12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9192495" y="726717"/>
                  <a:ext cx="378000" cy="82840"/>
                </a:xfrm>
                <a:prstGeom prst="rect">
                  <a:avLst/>
                </a:prstGeom>
                <a:grpFill/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    <a:noAutofit/>
                </a:bodyPr>
                <a:lstStyle/>
                <a:p>
                  <a:pPr algn="ctr">
                    <a:lnSpc>
                      <a:spcPct val="110000"/>
                    </a:lnSpc>
                  </a:pPr>
                  <a:endParaRPr lang="en-AU" sz="1200" dirty="0">
                    <a:solidFill>
                      <a:schemeClr val="tx2"/>
                    </a:solidFill>
                  </a:endParaRPr>
                </a:p>
              </p:txBody>
            </p:sp>
          </p:grpSp>
        </p:grpSp>
        <p:sp>
          <p:nvSpPr>
            <p:cNvPr id="41" name="Oval 40"/>
            <p:cNvSpPr/>
            <p:nvPr/>
          </p:nvSpPr>
          <p:spPr>
            <a:xfrm>
              <a:off x="7791881" y="273464"/>
              <a:ext cx="864014" cy="864014"/>
            </a:xfrm>
            <a:prstGeom prst="ellipse">
              <a:avLst/>
            </a:prstGeom>
            <a:noFill/>
            <a:ln w="25400">
              <a:solidFill>
                <a:srgbClr val="B99D3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rgbClr r="0" g="0" b="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  <a:noAutofit/>
            </a:bodyPr>
            <a:lstStyle/>
            <a:p>
              <a:pPr algn="ctr">
                <a:lnSpc>
                  <a:spcPct val="110000"/>
                </a:lnSpc>
              </a:pPr>
              <a:endParaRPr lang="en-AU" sz="1200" dirty="0">
                <a:solidFill>
                  <a:schemeClr val="tx2"/>
                </a:solidFill>
              </a:endParaRPr>
            </a:p>
          </p:txBody>
        </p:sp>
      </p:grpSp>
      <p:sp>
        <p:nvSpPr>
          <p:cNvPr id="46" name="PageNumber"/>
          <p:cNvSpPr txBox="1"/>
          <p:nvPr/>
        </p:nvSpPr>
        <p:spPr>
          <a:xfrm>
            <a:off x="5234940" y="6903720"/>
            <a:ext cx="22860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AU" sz="900" dirty="0">
                <a:solidFill>
                  <a:schemeClr val="tx2"/>
                </a:solidFill>
                <a:latin typeface="Arial" panose="020B0604020202090204" pitchFamily="34" charset="0"/>
              </a:rPr>
              <a:t>1</a:t>
            </a:r>
            <a:endParaRPr lang="en-AU" sz="9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2" name="TextBox 11"/>
          <p:cNvSpPr txBox="1"/>
          <p:nvPr>
            <p:custDataLst>
              <p:tags r:id="rId3"/>
            </p:custDataLst>
          </p:nvPr>
        </p:nvSpPr>
        <p:spPr>
          <a:xfrm>
            <a:off x="5503545" y="1983105"/>
            <a:ext cx="4998720" cy="1965960"/>
          </a:xfrm>
          <a:prstGeom prst="rect">
            <a:avLst/>
          </a:prstGeom>
          <a:noFill/>
        </p:spPr>
        <p:txBody>
          <a:bodyPr vert="horz" wrap="square" lIns="91440" tIns="36576" rIns="36576" bIns="36576" rtlCol="0" anchor="t">
            <a:noAutofit/>
          </a:bodyPr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Revenue (FY20E): US$1,071 million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EBITDA (FY20E): US$300 million (EBITDA </a:t>
            </a:r>
            <a:r>
              <a:rPr alt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 </a:t>
            </a: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margin: 28%)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 Net Profit After Tax (NPAT) (FY20E): US$193 million (Net profit margin: 18%)</a:t>
            </a:r>
            <a:r>
              <a:rPr alt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 </a:t>
            </a:r>
            <a:endParaRPr alt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3" name="TextBox 11"/>
          <p:cNvSpPr txBox="1"/>
          <p:nvPr>
            <p:custDataLst>
              <p:tags r:id="rId4"/>
            </p:custDataLst>
          </p:nvPr>
        </p:nvSpPr>
        <p:spPr>
          <a:xfrm>
            <a:off x="520573" y="4937633"/>
            <a:ext cx="4279392" cy="1965960"/>
          </a:xfrm>
          <a:prstGeom prst="rect">
            <a:avLst/>
          </a:prstGeom>
          <a:noFill/>
        </p:spPr>
        <p:txBody>
          <a:bodyPr vert="horz" wrap="square" lIns="91440" tIns="36576" rIns="36576" bIns="36576" rtlCol="0" anchor="t">
            <a:noAutofit/>
          </a:bodyPr>
          <a:lstStyle/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Happy Family: 60% (majority owner, represented by Ms. Happy, who is planning to exit)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Hour Family: 20%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Co Family: 20%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4" name="TextBox 11"/>
          <p:cNvSpPr txBox="1"/>
          <p:nvPr>
            <p:custDataLst>
              <p:tags r:id="rId5"/>
            </p:custDataLst>
          </p:nvPr>
        </p:nvSpPr>
        <p:spPr>
          <a:xfrm>
            <a:off x="5545963" y="4872863"/>
            <a:ext cx="4279392" cy="1965960"/>
          </a:xfrm>
          <a:prstGeom prst="rect">
            <a:avLst/>
          </a:prstGeom>
          <a:noFill/>
        </p:spPr>
        <p:txBody>
          <a:bodyPr vert="horz" wrap="square" lIns="91440" tIns="36576" rIns="36576" bIns="36576" rtlCol="0" anchor="t">
            <a:noAutofit/>
          </a:bodyPr>
          <a:lstStyle/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Preliminary valuation: US$3,500 million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  <a:p>
            <a:pPr marL="128270" lvl="1" indent="-128270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 pitchFamily="2" charset="2"/>
              <a:buChar char="n"/>
            </a:pPr>
            <a:r>
              <a:rPr lang="en-AU" sz="1400" dirty="0">
                <a:solidFill>
                  <a:schemeClr val="tx2"/>
                </a:solidFill>
                <a:latin typeface="Arial" panose="020B0604020202090204" pitchFamily="34" charset="0"/>
              </a:rPr>
              <a:t> Implied EV/EBITDA multiple: ~11.5x</a:t>
            </a:r>
            <a:endParaRPr lang="en-AU" sz="14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auction process and key workstreams</a:t>
            </a:r>
            <a:endParaRPr lang="en-US" dirty="0"/>
          </a:p>
        </p:txBody>
      </p:sp>
      <p:sp>
        <p:nvSpPr>
          <p:cNvPr id="9" name="PageNumber"/>
          <p:cNvSpPr txBox="1"/>
          <p:nvPr/>
        </p:nvSpPr>
        <p:spPr>
          <a:xfrm>
            <a:off x="5233101" y="6895540"/>
            <a:ext cx="222437" cy="177949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875" dirty="0">
                <a:solidFill>
                  <a:schemeClr val="tx2"/>
                </a:solidFill>
                <a:latin typeface="Arial" panose="020B0604020202090204" pitchFamily="34" charset="0"/>
              </a:rPr>
              <a:t>1</a:t>
            </a:r>
            <a:endParaRPr lang="en-US" sz="875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913379" y="1745511"/>
          <a:ext cx="8862060" cy="4742180"/>
        </p:xfrm>
        <a:graphic>
          <a:graphicData uri="http://schemas.openxmlformats.org/drawingml/2006/table">
            <a:tbl>
              <a:tblPr firstRow="1" lastRow="1" bandRow="1">
                <a:tableStyleId>{640930CC-2DD5-4645-9BF9-1F0F6B9BBA25}</a:tableStyleId>
              </a:tblPr>
              <a:tblGrid>
                <a:gridCol w="1032401"/>
                <a:gridCol w="1600508"/>
                <a:gridCol w="2539486"/>
                <a:gridCol w="3689484"/>
              </a:tblGrid>
              <a:tr h="177949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8897" anchor="b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900" b="1" i="0" u="none" strike="noStrike" cap="none" baseline="0" dirty="0">
                          <a:effectLst/>
                        </a:rPr>
                        <a:t>Date</a:t>
                      </a:r>
                      <a:endParaRPr lang="en-US" sz="9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8897" anchor="b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900" b="1" i="0" u="none" strike="noStrike" cap="none" baseline="0">
                          <a:effectLst/>
                        </a:rPr>
                        <a:t>Event</a:t>
                      </a:r>
                      <a:endParaRPr lang="en-US" sz="900" b="1" i="0" u="none" strike="noStrike" cap="none" baseline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8897" anchor="b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900" b="1" i="0" u="none" strike="noStrike" cap="none" baseline="0">
                          <a:effectLst/>
                        </a:rPr>
                        <a:t>Key workstreams</a:t>
                      </a:r>
                      <a:endParaRPr lang="en-US" sz="9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8897" anchor="b"/>
                </a:tc>
              </a:tr>
              <a:tr h="650998">
                <a:tc rowSpan="3">
                  <a:txBody>
                    <a:bodyPr/>
                    <a:lstStyle/>
                    <a:p>
                      <a:pPr mar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GB" sz="900" b="1" i="0" u="none" strike="noStrike" kern="1200" cap="none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Round 1: Indicative Bid Phase </a:t>
                      </a:r>
                      <a:endParaRPr lang="en-GB" sz="900" b="1" i="0" u="none" strike="noStrike" kern="1200" cap="none" baseline="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87" marR="88975" marT="17795" marB="0" anchor="ctr">
                    <a:lnB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Indicative bid documents available on March 19, 2020.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Access to information memorandum, vendor due diligence reports, and financial forecasts. 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1" indent="0" algn="l" defTabSz="914400" rtl="0" eaLnBrk="1" fontAlgn="b" latinLnBrk="0" hangingPunct="1">
                        <a:lnSpc>
                          <a:spcPct val="11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92000"/>
                        <a:buFont typeface="Wingdings" panose="05000000000000000000" pitchFamily="2" charset="2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- Submit up to 20 questions by April 13, 2020.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  <a:p>
                      <a:pPr marL="0" lvl="1" indent="0" algn="l" defTabSz="914400" rtl="0" eaLnBrk="1" fontAlgn="b" latinLnBrk="0" hangingPunct="1">
                        <a:lnSpc>
                          <a:spcPct val="11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92000"/>
                        <a:buFont typeface="Wingdings" panose="05000000000000000000" pitchFamily="2" charset="2"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- Indicative Bid submission deadline: May 13,       2020.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</a:tr>
              <a:tr h="651510">
                <a:tc vMerge="1">
                  <a:tcPr marL="45720" marT="18288" marB="0">
                    <a:lnT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 vMerge="1">
                  <a:tcPr marL="68580" marR="68580" marT="0" marB="0"/>
                </a:tc>
              </a:tr>
              <a:tr h="650998">
                <a:tc vMerge="1">
                  <a:tcPr marL="45720" marT="18288" marB="0">
                    <a:lnT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 vMerge="1">
                  <a:tcPr marL="68580" marR="68580" marT="0" marB="0"/>
                </a:tc>
              </a:tr>
              <a:tr h="1195227">
                <a:tc rowSpan="2">
                  <a:txBody>
                    <a:bodyPr/>
                    <a:lstStyle/>
                    <a:p>
                      <a:pPr mar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GB" sz="900" b="1" i="0" u="none" strike="noStrike" kern="1200" cap="none" baseline="0" dirty="0">
                          <a:solidFill>
                            <a:schemeClr val="bg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Round 2: Final Bid Phase </a:t>
                      </a:r>
                      <a:endParaRPr lang="en-GB" sz="900" b="1" i="0" u="none" strike="noStrike" kern="1200" cap="none" baseline="0" dirty="0">
                        <a:solidFill>
                          <a:schemeClr val="bg2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87" marR="88975" marT="17795" marB="0" anchor="ctr">
                    <a:lnT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Expected to start in late May 2020.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Shortlisted bidders will receive additional access to due diligence materials, guided site visits, management presentations, and transaction documentation.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  <a:lnB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l" defTabSz="914400" rtl="0" eaLnBrk="1" fontAlgn="b" latinLnBrk="0" hangingPunct="1">
                        <a:lnSpc>
                          <a:spcPct val="11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92000"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lang="en-US" sz="1400" b="0" i="0" u="none" strike="noStrike" cap="none" baseline="0" dirty="0">
                          <a:solidFill>
                            <a:schemeClr val="tx2"/>
                          </a:solidFill>
                          <a:effectLst/>
                          <a:latin typeface="Times New Roman" panose="02020503050405090304" pitchFamily="18" charset="0"/>
                        </a:rPr>
                        <a:t> - Submit final, binding bids in late July 2020.</a:t>
                      </a:r>
                      <a:endParaRPr lang="en-US" sz="14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</a:tcPr>
                </a:tc>
              </a:tr>
              <a:tr h="1195227">
                <a:tc vMerge="1">
                  <a:tcPr marL="45720" marT="18288" marB="0">
                    <a:lnT w="6350" cap="flat" cmpd="sng" algn="ctr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300"/>
                        </a:spcAft>
                        <a:buFontTx/>
                        <a:buNone/>
                      </a:pPr>
                      <a:endParaRPr lang="en-US" sz="9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Times New Roman" panose="02020503050405090304" pitchFamily="18" charset="0"/>
                      </a:endParaRPr>
                    </a:p>
                  </a:txBody>
                  <a:tcPr marL="44487" marR="88975" marT="17795" marB="0">
                    <a:lnT w="6350" cmpd="sng">
                      <a:solidFill>
                        <a:srgbClr val="CCCDCB">
                          <a:lumMod val="100000"/>
                        </a:srgbClr>
                      </a:solidFill>
                      <a:prstDash val="solid"/>
                    </a:lnT>
                  </a:tcPr>
                </a:tc>
                <a:tc vMerge="1">
                  <a:tcPr marL="68580" marR="68580" marT="0" marB="0"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915666" y="1964858"/>
            <a:ext cx="971616" cy="1864544"/>
          </a:xfrm>
          <a:prstGeom prst="rect">
            <a:avLst/>
          </a:prstGeom>
          <a:noFill/>
          <a:ln w="9525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8975" tIns="44487" rIns="88975" bIns="44487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US" sz="1170" dirty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15666" y="3925356"/>
            <a:ext cx="971616" cy="2276706"/>
          </a:xfrm>
          <a:prstGeom prst="rect">
            <a:avLst/>
          </a:prstGeom>
          <a:noFill/>
          <a:ln w="9525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8975" tIns="44487" rIns="88975" bIns="44487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US" sz="1170" dirty="0">
              <a:solidFill>
                <a:schemeClr val="tx2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LOGOTYPE" val="CoverGraphic"/>
</p:tagLst>
</file>

<file path=ppt/tags/tag10.xml><?xml version="1.0" encoding="utf-8"?>
<p:tagLst xmlns:p="http://schemas.openxmlformats.org/presentationml/2006/main">
  <p:tag name="SHAPENAME" val="PageNote"/>
</p:tagLst>
</file>

<file path=ppt/tags/tag11.xml><?xml version="1.0" encoding="utf-8"?>
<p:tagLst xmlns:p="http://schemas.openxmlformats.org/presentationml/2006/main">
  <p:tag name="OBJECTTITLESHAPEID" val="13"/>
  <p:tag name="THISSHAPESIZEANDPOSITIONDETAILS" val="top=149.04&amp;left=62.64&amp;height=154.8&amp;width=336.96"/>
</p:tagLst>
</file>

<file path=ppt/tags/tag12.xml><?xml version="1.0" encoding="utf-8"?>
<p:tagLst xmlns:p="http://schemas.openxmlformats.org/presentationml/2006/main">
  <p:tag name="OBJECTTITLESHAPEID" val="13"/>
  <p:tag name="THISSHAPESIZEANDPOSITIONDETAILS" val="top=149.04&amp;left=62.64&amp;height=154.8&amp;width=336.96"/>
</p:tagLst>
</file>

<file path=ppt/tags/tag13.xml><?xml version="1.0" encoding="utf-8"?>
<p:tagLst xmlns:p="http://schemas.openxmlformats.org/presentationml/2006/main">
  <p:tag name="OBJECTTITLESHAPEID" val="13"/>
  <p:tag name="THISSHAPESIZEANDPOSITIONDETAILS" val="top=149.04&amp;left=62.64&amp;height=154.8&amp;width=336.96"/>
</p:tagLst>
</file>

<file path=ppt/tags/tag14.xml><?xml version="1.0" encoding="utf-8"?>
<p:tagLst xmlns:p="http://schemas.openxmlformats.org/presentationml/2006/main">
  <p:tag name="DISTRIBUTIONTYPE" val="External"/>
  <p:tag name="PITCHPROSLIDEID" val="256"/>
  <p:tag name="PRESENTATIONID" val="a91b9cc0-df25-4e77-a993-c673ccc9c2a6"/>
</p:tagLst>
</file>

<file path=ppt/tags/tag15.xml><?xml version="1.0" encoding="utf-8"?>
<p:tagLst xmlns:p="http://schemas.openxmlformats.org/presentationml/2006/main">
  <p:tag name="THISSHAPESIZEANDPOSITIONDETAILS" val="top=165.6&amp;left=37.44&amp;height=572.46&amp;width=717.12"/>
</p:tagLst>
</file>

<file path=ppt/tags/tag16.xml><?xml version="1.0" encoding="utf-8"?>
<p:tagLst xmlns:p="http://schemas.openxmlformats.org/presentationml/2006/main">
  <p:tag name="DISTRIBUTIONTYPE" val="External"/>
  <p:tag name="PITCHPROSLIDEID" val="256"/>
  <p:tag name="PRESENTATIONID" val="f6697a79-f97a-4327-b638-8b63a4884870"/>
</p:tagLst>
</file>

<file path=ppt/tags/tag17.xml><?xml version="1.0" encoding="utf-8"?>
<p:tagLst xmlns:p="http://schemas.openxmlformats.org/presentationml/2006/main">
  <p:tag name="TEMPLATEVERSIONHASH" val="oEPR7013YDACV1OW/yTvP98MGmsri81YEpjyvw3k9LM="/>
  <p:tag name="TEMPLATEVERSIONDATE" val="10/25/2019 15:18:15"/>
  <p:tag name="TEMPLATENAME" val="PitchPRO+"/>
  <p:tag name="PITCHPROSLIDECOUNT" val="2"/>
  <p:tag name="SLIDEMASTERBRANDLOGORIGHT" val="779.76"/>
  <p:tag name="SLIDEMASTERBRANDLOGOBOTTOM" val="559.44"/>
  <p:tag name="SLIDEMASTERBRANDLOGOHEIGHT" val="22.32"/>
  <p:tag name="SLIDEMASTERBRANDLOGOWIDTH" val="102.96"/>
  <p:tag name="ISROOTUNDO" val=""/>
  <p:tag name="SKIPCONVERSIONCHECK" val="true"/>
  <p:tag name="CONTENTLIBRARY" val="25232af7-736d-4928-93a7-3c7ce97efd42"/>
  <p:tag name="SIZEANDPOSITION" val="0d50b0f8-9899-4e4a-97a7-221586b77d6b"/>
  <p:tag name="REFRESHOPTIONS" val="&lt;?xml version=&quot;1.0&quot; encoding=&quot;utf-16&quot;?&gt;&#10;&lt;PowerpointRefreshOptions xmlns:xsi=&quot;http://www.w3.org/2001/XMLSchema-instance&quot; xmlns:xsd=&quot;http://www.w3.org/2001/XMLSchema&quot;&gt;&#10;  &lt;CoverPageAllElements&gt;true&lt;/CoverPageAllElements&gt;&#10;  &lt;CoverPageBrandLogo&gt;true&lt;/CoverPageBrandLogo&gt;&#10;  &lt;CoverPageClientLogo&gt;true&lt;/CoverPageClientLogo&gt;&#10;  &lt;CoverPageDate&gt;true&lt;/CoverPageDate&gt;&#10;  &lt;CoverPageJointPitchLogo&gt;true&lt;/CoverPageJointPitchLogo&gt;&#10;  &lt;CoverPageVerticalTextRunner&gt;true&lt;/CoverPageVerticalTextRunner&gt;&#10;  &lt;ShowCoverPage&gt;true&lt;/ShowCoverPage&gt;&#10;  &lt;ShowDisclaimer&gt;true&lt;/ShowDisclaimer&gt;&#10;  &lt;TemplateLayoutAllElements&gt;true&lt;/TemplateLayoutAllElements&gt;&#10;  &lt;ForceRefresh&gt;false&lt;/ForceRefresh&gt;&#10;  &lt;CoverPageSubTitle&gt;true&lt;/CoverPageSubTitle&gt;&#10;  &lt;CoverPageTitle&gt;true&lt;/CoverPageTitle&gt;&#10;  &lt;ShowAgenda&gt;true&lt;/ShowAgenda&gt;&#10;  &lt;TemplatePageLabel&gt;true&lt;/TemplatePageLabel&gt;&#10;  &lt;TemplateVerticalRunner&gt;true&lt;/TemplateVerticalRunner&gt;&#10;&lt;/PowerpointRefreshOptions&gt;"/>
  <p:tag name="ISUNDOENTRY" val=""/>
  <p:tag name="PITCHPROPROPERTIES" val="WXMfvE09DOs/mOl3u2AQ27QcgezyWkN+AkNAGXAeBoJKuBgxGBLGhI25m9bRHcM9RQscs7I4QY855HmZ9wiaScAkUiOahXjpa1GKbzxmDEgaRBFj1zbbNiHbJmtUv1DL609CXp4T5pMYpHCyOsiSfF8m1Ewd7e9Ul0r6wpaN5snm+kgLZOP8JKF1hv7kQD68zePpF4CHYvR4U9v1KCnkRXPe9cGBqoHIVzS4uiFBaX6FZuSb3bbgBcbiqr1rYEWwYF8jf8azIl5HPE/gAmNADkEljo1X/k0tHOSo3cRUt5y7ELLuubMobIvHRWXfymwJHSKP2795UlXiF04xtOvglG+JVAyzHw51eDyYadLvZRmxbcTRyg+tzofSEDUlmZcpAcL4kw507X7LqBdfoSXA93bvW2wjspIGGbmE2lYDoV5hFqURnw0EhLrzBVRqdqTEBg1eRVT1bJ+T63ON6+aYG1fS8ZKmHiIHFCNaYSMiFJhEfS7fgUgPVhrVWUxf2+OvOzbvJQZK8I29SHHm4H+/xCNITFEm/hamP7FeDF+j4MzTF/DY7pc/ID0CrwiQCeG6Q3ZbkYN9kw0o43kW6Qbdu+f5CAWHmEpq3so6opFXGHCIryG48dQJbTN7+RLxYoT92IlmY9cLnVg9l9DCwhF/f2iDZIf08IVowzJEguOyNt9w6Ia9jRIOwC5jUU9opnac8J4P9lPqTMZvLPgqpzFp84dej+azc4+PEbN+tlGIrwSvYVjJyvIKNT7lkvI9cvZPyJwhjEGnRaQqCxBo9SdeQvhyXb5m+K9N+NR7BWCqz/JSEV/Q37+6ZUPnBtT6cqJWkQ+nWpDks6rW7wvD0rcOL6xdN8Z6kmAynLmmv8V2poX2PesDqyBmP2TVfG4iwcBasTM3qqePhXPilyhL29VswD7M7zM/XYHLk58FQFlnI7+5m2UdTo/6UsqFC4i0x5rYtj60pko41HWMakxlfJUPX7MV3lbNZYZgDEXAnQyNO65Yc0tol0600ZJp6OXj/ggW1JeZ6cznfwrlpQBo4UwVxTWi5oHZEk/ImHbvuNYKGJCxNLw4+kR1zwQoZ0q83yPKwijhVyqbNtuyGAaTk/lDotoEJFCwGsMpMKEWpN4tAchKBEMsK/N3bzTos7Gd3IDvHQrXo13Q6YoNoRIw2VT3BbTGmRmCMLXx/FzFvknKX8JRXJzmadUbvlm8ymH6FRyMxRW+snvbqrqp8tq3umEZcudJA59gl64VL74/rXzf/o0ns/uyDUErpJoRJWuOYS+WjBLYLwsVSYAuU1tHv7N4eczqZPJFbAyUDTgaE6e8SITb5uK+oKRnm743yS+KK83U5+D0tPdgwmVUmQMLS8l9KBRNm/FP0zjXoGjzsItd+ioL8M6OrkJt1GUV8f3xzTQ0PIC1o+BZNIYxkzdxjP6SB6L3Se3by6Hi5y9p5iOpKvwF1NotQfi9sKRE8MSZ16P8Bmmtc0IqmEOTnz9eg/VYzzfJqMr6EIrlz3XRnPpzvNcc/4xnXDQmF0QL+8azIw3S3facSDcfrmnUdf2cKO63NcmZYWsNEjcvmjLx/fX/Lq13Uj3a9N9d/tB1ZiyhL+jczHAN+n+qI5aNNQmWHe4G+Czgq4MKsQ1ZJb/7ctXbcyqnJnsJyFHCYUsKYKaseAWiuLMJV2uTDMEqg7K52L1fdMFvZ5CNUe68vnq7cax0HmSlZcvdXLSnJVq5ErZyrKpE5opqm7Y7sJktZo3SqpeORyvG4A9BL4hZzkVg11kTrI0HvzQNx887fFHr+i1tOrEbrQ2cdGmrgdeaM9ahl7EVdvLN36+RXzMmhH1EfmfbRUrwnyClXO5k/E6puLBMwmQmrFixa6Q1ELmCeH5A9F/3PWAu9xLkjF0D/rrQpSZoTQX8wIhPrrmi1NrILRxVPRpGqoRfKpF+QzdeNK79eu3dy+KvC6NRW+/9Cz3gRY7nxGD75opy3EO1Ql5TSXM3PopmaboQwxT97Z5GZWMwC66kmnT9JXiYjMhwZWvqEzMrCiOCkfsXy4gX4zgzh/YVin6O70KgjxLrsHVdXxT88izm9qBqMuRfCqkN8BjCg8FeAQPw4KvgWeggCc+nLsSnMjGjEsDfPC5+Uy2bT2lUEwBq31GpV+6l0eN0MDcRWmf/qN5vcLG7zPszotglyDtlF2jiBNAkGdprcF0xbLPHyxx73J1VHQ72LXrOiYB9FoxoQOEqeGCOvS3aRduJAZJfOynCKyu4HQUrKz/qR8UIlxEETE3K7SAyZaIjn3ezYSD6JjdpyvaWsLBQLn/6y++m9pLXtfubhX3/YY6fhgsMDqixDhxVq0IU28b4cJB84gTrF+11NNZ9s1yvF8HGtc1C1KvbsQykdTSuN2X5YyyXbvXPBXBORRbJfjjST94sT5gNS81awCNBzwZ6k//PLgYNLLAEvZBXNkS9Y657vNyNb5rb0x7IeFzS5c6YOl1yDXBEiZ582Afxbcd/D0/slBquJ4phRomDISyvJty4hgzBG8qADMC0gwOKkQmLzXGCeCezhCOnc7Fr0xVQgAx4qBALHOYPrHPoxH075gNjBfboLP9Kk8eqAvfOk41c+abP+EWSI2CnzgVn/vw7UA/a5KszXyimESn811n0JuMk7HPYWfwwDVvhhQtNAi3KDQtkE7j68jXo/L06HzrzRYs7YzPSZUWSkG5kcbQfbdKTUNxaJzdDJsNikK8jrD6cPxrDFI7bpS+9DOhLPw3W0JZQV952FKIw4sUXLvSqw/dhNDW4jsOBqwQMJSG7wq7aZtT9kteEZCM/M+1YP+XdKSHBQJw4F6QT/jZO+WzUJlBz1/1gnjOeFwOmFT8ZI/aOQsQnPxe+ySqTKX96hMVllQnvdB9xWvYdATLTOvoPY3mxa+3MwpeKlVWKQtldgeV+8N2zW0mPbSbXjD4Uu3B/8FQA4NBScDoeRhmZFwY4qlzgRqlyGQHyl3zw3h+UDe8j/0pMOn/3Wuez6IeQ4gM69Ewg/ZGShUJArMBEP3qyfv0thq6YbRtVlNxDCoT7eSxuPU+WLW2akXgimBHpLsuY0A3ZIHOdLtXe4s2g/XsA0i2ndOsy73FnEVrtTgPbCRlZ1eETnNMtp6+pHSC8Dew3z99GuxQgZcKs"/>
</p:tagLst>
</file>

<file path=ppt/tags/tag2.xml><?xml version="1.0" encoding="utf-8"?>
<p:tagLst xmlns:p="http://schemas.openxmlformats.org/presentationml/2006/main">
  <p:tag name="LOGOTYPE" val="BrandLogo"/>
  <p:tag name="JPM_OBJECT_NAME" val="BrandLogo"/>
</p:tagLst>
</file>

<file path=ppt/tags/tag3.xml><?xml version="1.0" encoding="utf-8"?>
<p:tagLst xmlns:p="http://schemas.openxmlformats.org/presentationml/2006/main">
  <p:tag name="AGENDASHAPE" val="AgendaTitle"/>
</p:tagLst>
</file>

<file path=ppt/tags/tag4.xml><?xml version="1.0" encoding="utf-8"?>
<p:tagLst xmlns:p="http://schemas.openxmlformats.org/presentationml/2006/main">
  <p:tag name="AGENDASHAPE" val="AgendaNumberingType"/>
</p:tagLst>
</file>

<file path=ppt/tags/tag5.xml><?xml version="1.0" encoding="utf-8"?>
<p:tagLst xmlns:p="http://schemas.openxmlformats.org/presentationml/2006/main">
  <p:tag name="SHAPETYPE" val="ConfidentialInternal"/>
</p:tagLst>
</file>

<file path=ppt/tags/tag6.xml><?xml version="1.0" encoding="utf-8"?>
<p:tagLst xmlns:p="http://schemas.openxmlformats.org/presentationml/2006/main">
  <p:tag name="SHAPETYPE" val="Confidential"/>
</p:tagLst>
</file>

<file path=ppt/tags/tag7.xml><?xml version="1.0" encoding="utf-8"?>
<p:tagLst xmlns:p="http://schemas.openxmlformats.org/presentationml/2006/main">
  <p:tag name="MASTERSHAPETYPE" val="ClientName"/>
</p:tagLst>
</file>

<file path=ppt/tags/tag8.xml><?xml version="1.0" encoding="utf-8"?>
<p:tagLst xmlns:p="http://schemas.openxmlformats.org/presentationml/2006/main">
  <p:tag name="LOGOTYPE" val="BrandLogo"/>
  <p:tag name="JPM_OBJECT_NAME" val="BrandLogo"/>
</p:tagLst>
</file>

<file path=ppt/tags/tag9.xml><?xml version="1.0" encoding="utf-8"?>
<p:tagLst xmlns:p="http://schemas.openxmlformats.org/presentationml/2006/main">
  <p:tag name="OBJECTTITLESHAPEID" val="13"/>
  <p:tag name="THISSHAPESIZEANDPOSITIONDETAILS" val="top=149.04&amp;left=62.64&amp;height=154.8&amp;width=336.96"/>
</p:tagLst>
</file>

<file path=ppt/theme/theme1.xml><?xml version="1.0" encoding="utf-8"?>
<a:theme xmlns:a="http://schemas.openxmlformats.org/drawingml/2006/main" name="PP+ UnifiedGIB - A4">
  <a:themeElements>
    <a:clrScheme name="PitchPRO+">
      <a:dk1>
        <a:srgbClr val="000000"/>
      </a:dk1>
      <a:lt1>
        <a:srgbClr val="FFFFFF"/>
      </a:lt1>
      <a:dk2>
        <a:srgbClr val="6D6E6A"/>
      </a:dk2>
      <a:lt2>
        <a:srgbClr val="478FBF"/>
      </a:lt2>
      <a:accent1>
        <a:srgbClr val="0069A3"/>
      </a:accent1>
      <a:accent2>
        <a:srgbClr val="818A37"/>
      </a:accent2>
      <a:accent3>
        <a:srgbClr val="7DBAC4"/>
      </a:accent3>
      <a:accent4>
        <a:srgbClr val="5A5397"/>
      </a:accent4>
      <a:accent5>
        <a:srgbClr val="7E776F"/>
      </a:accent5>
      <a:accent6>
        <a:srgbClr val="AD670D"/>
      </a:accent6>
      <a:hlink>
        <a:srgbClr val="478FBF"/>
      </a:hlink>
      <a:folHlink>
        <a:srgbClr val="A6B640"/>
      </a:folHlink>
    </a:clrScheme>
    <a:fontScheme name="Pitchbook-US">
      <a:majorFont>
        <a:latin typeface="Arial"/>
        <a:ea typeface="LF_Kai"/>
        <a:cs typeface=""/>
      </a:majorFont>
      <a:minorFont>
        <a:latin typeface="Arial"/>
        <a:ea typeface="LF_Ka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<a:noAutofit/>
      </a:bodyPr>
      <a:lstStyle>
        <a:defPPr>
          <a:lnSpc>
            <a:spcPct val="110000"/>
          </a:lnSpc>
          <a:defRPr sz="12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91440" tIns="45720" rIns="91440" bIns="45720" rtlCol="0" anchor="t">
        <a:spAutoFit/>
      </a:bodyPr>
      <a:lstStyle>
        <a:defPPr algn="l">
          <a:lnSpc>
            <a:spcPct val="110000"/>
          </a:lnSpc>
          <a:defRPr sz="1200" b="0" i="0" dirty="0" smtClean="0">
            <a:solidFill>
              <a:schemeClr val="tx2"/>
            </a:solidFill>
            <a:latin typeface="Arial" panose="020B0604020202090204"/>
          </a:defRPr>
        </a:defPPr>
      </a:lstStyle>
    </a:txDef>
  </a:objectDefaults>
  <a:extraClrSchemeLst>
    <a:extraClrScheme>
      <a:clrScheme name="PitchPRO+">
        <a:dk1>
          <a:srgbClr val="000000"/>
        </a:dk1>
        <a:lt1>
          <a:srgbClr val="FFFFFF"/>
        </a:lt1>
        <a:dk2>
          <a:srgbClr val="6D6E6A"/>
        </a:dk2>
        <a:lt2>
          <a:srgbClr val="478FBF"/>
        </a:lt2>
        <a:accent1>
          <a:srgbClr val="0069A3"/>
        </a:accent1>
        <a:accent2>
          <a:srgbClr val="818A37"/>
        </a:accent2>
        <a:accent3>
          <a:srgbClr val="7DBAC4"/>
        </a:accent3>
        <a:accent4>
          <a:srgbClr val="5A5397"/>
        </a:accent4>
        <a:accent5>
          <a:srgbClr val="7E776F"/>
        </a:accent5>
        <a:accent6>
          <a:srgbClr val="AD670D"/>
        </a:accent6>
        <a:hlink>
          <a:srgbClr val="478FBF"/>
        </a:hlink>
        <a:folHlink>
          <a:srgbClr val="A6B64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Teal. RGB(0,124,136)">
      <a:srgbClr val="007C88"/>
    </a:custClr>
    <a:custClr name="Ocher. RGB(185,157,48)">
      <a:srgbClr val="B99D30"/>
    </a:custClr>
    <a:custClr name="Eggplant. RGB(41,39,94)">
      <a:srgbClr val="29275E"/>
    </a:custClr>
    <a:custClr name="Ice Blue. RGB(176,204,216)">
      <a:srgbClr val="B0CCD8"/>
    </a:custClr>
    <a:custClr name="Moss. RGB(75,94,54)">
      <a:srgbClr val="4B5E36"/>
    </a:custClr>
    <a:custClr name="Warm Grey. RGB(172, 166, 162)">
      <a:srgbClr val="ACA6A2"/>
    </a:custClr>
    <a:custClr name="Deep Blue. RGB(0,65,106)">
      <a:srgbClr val="00416A"/>
    </a:custClr>
    <a:custClr name="Sand. RGB(222,203,117)">
      <a:srgbClr val="DECB75"/>
    </a:custClr>
    <a:custClr name="Cranberry. RGB(96,0,59)">
      <a:srgbClr val="60003B"/>
    </a:custClr>
    <a:custClr name="Lilac. RGB(143,146,200)">
      <a:srgbClr val="8F92C8"/>
    </a:custClr>
    <a:custClr name="Light Warm Grey. RGB(217,213,205)">
      <a:srgbClr val="D9D5CD"/>
    </a:custClr>
    <a:custClr name="Light Mauve. RGB(204,183,207)">
      <a:srgbClr val="CCB7CF"/>
    </a:custClr>
    <a:custClr name="Light Cool Grey. RGB(175,177,179)">
      <a:srgbClr val="AFB1B3"/>
    </a:custClr>
    <a:custClr name="Dark Ash. RGB(85,87,89)">
      <a:srgbClr val="555759"/>
    </a:custClr>
    <a:custClr name="Dark Ocher. RGB(163,129,35)">
      <a:srgbClr val="A38123"/>
    </a:custClr>
    <a:custClr name="Mauve. RGB(163, 136, 191)">
      <a:srgbClr val="A388BF"/>
    </a:custClr>
    <a:custClr name="Dark Orange. RGB(139,70,13)">
      <a:srgbClr val="8B460D"/>
    </a:custClr>
    <a:custClr name="Orange. RGB(237,134,0)">
      <a:srgbClr val="ED8600"/>
    </a:custClr>
    <a:custClr name="Lime. RGB(166,182,64)">
      <a:srgbClr val="A6B640"/>
    </a:custClr>
    <a:custClr name="Map Grey. RGB(221,220,219)">
      <a:srgbClr val="DDDCDB"/>
    </a:custClr>
    <a:custClr name="Red. RGB(227,39,38)">
      <a:srgbClr val="E32726"/>
    </a:custClr>
    <a:custClr name="Yellow. RGB(255,207,1)">
      <a:srgbClr val="FFCF01"/>
    </a:custClr>
    <a:custClr name="Green. RGB(0,171,78)">
      <a:srgbClr val="00AB4E"/>
    </a:custClr>
    <a:custClr name="Asia Red. RGB(186,12,47)">
      <a:srgbClr val="BA0C2F"/>
    </a:custClr>
    <a:custClr name="Neutral Grey. RGB(233,231,229)">
      <a:srgbClr val="E9E7E5"/>
    </a:custClr>
    <a:custClr name="40% of Ice Blue. RGB(208, 224, 232)">
      <a:srgbClr val="D0E0E8"/>
    </a:custClr>
    <a:custClr name="40% Sand. RGB(235, 224, 172)">
      <a:srgbClr val="EBE0AC"/>
    </a:custClr>
    <a:custClr name="40% Lilac. RGB(188, 190, 222)">
      <a:srgbClr val="BCBEDE"/>
    </a:custClr>
    <a:custClr name="H- Glacier Blue. RGB(221,234,237)">
      <a:srgbClr val="DDEAED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Template_UnifiedGIB_A4</Template>
  <TotalTime>0</TotalTime>
  <Words>1792</Words>
  <Application>WPS Writer</Application>
  <PresentationFormat>Custom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8" baseType="lpstr">
      <vt:lpstr>Arial</vt:lpstr>
      <vt:lpstr>SimSun</vt:lpstr>
      <vt:lpstr>Wingdings</vt:lpstr>
      <vt:lpstr>Arial</vt:lpstr>
      <vt:lpstr>Arial Narrow</vt:lpstr>
      <vt:lpstr>Arial Unicode MS</vt:lpstr>
      <vt:lpstr>Wingdings</vt:lpstr>
      <vt:lpstr>Times New Roman</vt:lpstr>
      <vt:lpstr>Microsoft YaHei</vt:lpstr>
      <vt:lpstr>汉仪旗黑</vt:lpstr>
      <vt:lpstr>Calibri</vt:lpstr>
      <vt:lpstr>Helvetica Neue</vt:lpstr>
      <vt:lpstr>宋体-简</vt:lpstr>
      <vt:lpstr>LF_Kai</vt:lpstr>
      <vt:lpstr>苹方-简</vt:lpstr>
      <vt:lpstr>PP+ UnifiedGIB - A4</vt:lpstr>
      <vt:lpstr>HappyHour Co. Company Profile</vt:lpstr>
      <vt:lpstr>Overview of auction process and key workstreams</vt:lpstr>
    </vt:vector>
  </TitlesOfParts>
  <Company>JPMorgan Chase &amp; Co.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HappyHour Co</dc:title>
  <dc:creator>Pasupathy, Gan (CIB IBC, AUS)</dc:creator>
  <cp:lastModifiedBy>uzum stanley</cp:lastModifiedBy>
  <cp:revision>20</cp:revision>
  <dcterms:created xsi:type="dcterms:W3CDTF">2024-10-08T15:14:09Z</dcterms:created>
  <dcterms:modified xsi:type="dcterms:W3CDTF">2024-10-08T15:14:09Z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01D7BD52EA9E119A404C056775ECB321_42</vt:lpwstr>
  </property>
  <property fmtid="{D5CDD505-2E9C-101B-9397-08002B2CF9AE}" pid="3" name="KSOProductBuildVer">
    <vt:lpwstr>1033-6.10.1.8197</vt:lpwstr>
  </property>
</Properties>
</file>

<file path=docProps/thumbnail.jpeg>
</file>